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1"/>
  </p:notesMasterIdLst>
  <p:handoutMasterIdLst>
    <p:handoutMasterId r:id="rId6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334" r:id="rId20"/>
    <p:sldId id="293" r:id="rId21"/>
    <p:sldId id="335" r:id="rId22"/>
    <p:sldId id="277" r:id="rId23"/>
    <p:sldId id="336" r:id="rId24"/>
    <p:sldId id="338" r:id="rId25"/>
    <p:sldId id="337" r:id="rId26"/>
    <p:sldId id="284" r:id="rId27"/>
    <p:sldId id="269" r:id="rId28"/>
    <p:sldId id="304" r:id="rId29"/>
    <p:sldId id="305" r:id="rId30"/>
    <p:sldId id="307" r:id="rId31"/>
    <p:sldId id="306" r:id="rId32"/>
    <p:sldId id="308" r:id="rId33"/>
    <p:sldId id="270" r:id="rId34"/>
    <p:sldId id="309" r:id="rId35"/>
    <p:sldId id="310" r:id="rId36"/>
    <p:sldId id="311" r:id="rId37"/>
    <p:sldId id="312" r:id="rId38"/>
    <p:sldId id="314" r:id="rId39"/>
    <p:sldId id="313" r:id="rId40"/>
    <p:sldId id="315" r:id="rId41"/>
    <p:sldId id="316" r:id="rId42"/>
    <p:sldId id="317"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39" r:id="rId56"/>
    <p:sldId id="275" r:id="rId57"/>
    <p:sldId id="340" r:id="rId58"/>
    <p:sldId id="341" r:id="rId59"/>
    <p:sldId id="329" r:id="rId6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72"/>
    <p:restoredTop sz="85133"/>
  </p:normalViewPr>
  <p:slideViewPr>
    <p:cSldViewPr snapToGrid="0" snapToObjects="1">
      <p:cViewPr>
        <p:scale>
          <a:sx n="97" d="100"/>
          <a:sy n="97" d="100"/>
        </p:scale>
        <p:origin x="248" y="2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maricarmenobrero/Applied_Data_Science_Capstone.git"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maricarmenobrero/Applied_Data_Science_Capstone.gi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282033-D1EA-0647-BF37-68451F0DEF2E}"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s-ES"/>
        </a:p>
      </dgm:t>
    </dgm:pt>
    <dgm:pt modelId="{C3719B69-F069-9241-A623-035D9FC3AFDC}">
      <dgm:prSet phldrT="[Texto]"/>
      <dgm:spPr/>
      <dgm:t>
        <a:bodyPr/>
        <a:lstStyle/>
        <a:p>
          <a:r>
            <a:rPr lang="es-ES" b="1" dirty="0"/>
            <a:t>Define </a:t>
          </a:r>
          <a:r>
            <a:rPr lang="es-ES" b="1" dirty="0" err="1"/>
            <a:t>helper</a:t>
          </a:r>
          <a:r>
            <a:rPr lang="es-ES" b="1" dirty="0"/>
            <a:t> </a:t>
          </a:r>
          <a:r>
            <a:rPr lang="es-ES" b="1" dirty="0" err="1"/>
            <a:t>functions</a:t>
          </a:r>
          <a:endParaRPr lang="es-ES" b="1" dirty="0"/>
        </a:p>
      </dgm:t>
    </dgm:pt>
    <dgm:pt modelId="{C8AB7409-4EA6-4F4A-9633-058C9B09B931}" type="parTrans" cxnId="{3DCD886C-B28B-EA47-858E-3A42018461D1}">
      <dgm:prSet/>
      <dgm:spPr/>
      <dgm:t>
        <a:bodyPr/>
        <a:lstStyle/>
        <a:p>
          <a:endParaRPr lang="es-ES"/>
        </a:p>
      </dgm:t>
    </dgm:pt>
    <dgm:pt modelId="{30282813-BE51-DE4A-B2D1-88E316D7E683}" type="sibTrans" cxnId="{3DCD886C-B28B-EA47-858E-3A42018461D1}">
      <dgm:prSet/>
      <dgm:spPr/>
      <dgm:t>
        <a:bodyPr/>
        <a:lstStyle/>
        <a:p>
          <a:endParaRPr lang="es-ES"/>
        </a:p>
      </dgm:t>
    </dgm:pt>
    <dgm:pt modelId="{5CA07FB1-8586-5642-AFFF-907502E8F3A3}">
      <dgm:prSet phldrT="[Texto]"/>
      <dgm:spPr/>
      <dgm:t>
        <a:bodyPr/>
        <a:lstStyle/>
        <a:p>
          <a:r>
            <a:rPr lang="es-ES" b="0" i="1" dirty="0" err="1">
              <a:latin typeface="Courier New" panose="02070309020205020404" pitchFamily="49" charset="0"/>
              <a:cs typeface="Courier New" panose="02070309020205020404" pitchFamily="49" charset="0"/>
            </a:rPr>
            <a:t>getBoosterVersion</a:t>
          </a:r>
          <a:endParaRPr lang="es-ES" b="0" i="1" dirty="0">
            <a:latin typeface="Courier New" panose="02070309020205020404" pitchFamily="49" charset="0"/>
            <a:cs typeface="Courier New" panose="02070309020205020404" pitchFamily="49" charset="0"/>
          </a:endParaRPr>
        </a:p>
      </dgm:t>
    </dgm:pt>
    <dgm:pt modelId="{7F256F66-866E-134F-B4D0-F98AE494FAE2}" type="parTrans" cxnId="{E6C3B06F-9259-BD4F-A2CF-49628D686B8A}">
      <dgm:prSet/>
      <dgm:spPr/>
      <dgm:t>
        <a:bodyPr/>
        <a:lstStyle/>
        <a:p>
          <a:endParaRPr lang="es-ES"/>
        </a:p>
      </dgm:t>
    </dgm:pt>
    <dgm:pt modelId="{33BA0F7F-279D-474D-B9F5-1D9DE03B294E}" type="sibTrans" cxnId="{E6C3B06F-9259-BD4F-A2CF-49628D686B8A}">
      <dgm:prSet/>
      <dgm:spPr/>
      <dgm:t>
        <a:bodyPr/>
        <a:lstStyle/>
        <a:p>
          <a:endParaRPr lang="es-ES"/>
        </a:p>
      </dgm:t>
    </dgm:pt>
    <dgm:pt modelId="{AE6F6200-D32A-4248-A248-D92732168CE3}">
      <dgm:prSet phldrT="[Texto]"/>
      <dgm:spPr/>
      <dgm:t>
        <a:bodyPr/>
        <a:lstStyle/>
        <a:p>
          <a:r>
            <a:rPr lang="es-ES" b="1" dirty="0" err="1"/>
            <a:t>Request</a:t>
          </a:r>
          <a:r>
            <a:rPr lang="es-ES" b="1" dirty="0"/>
            <a:t> </a:t>
          </a:r>
          <a:r>
            <a:rPr lang="es-ES" b="1" dirty="0" err="1"/>
            <a:t>launch</a:t>
          </a:r>
          <a:r>
            <a:rPr lang="es-ES" b="1" dirty="0"/>
            <a:t>  data </a:t>
          </a:r>
          <a:r>
            <a:rPr lang="es-ES" b="1" dirty="0" err="1"/>
            <a:t>from</a:t>
          </a:r>
          <a:r>
            <a:rPr lang="es-ES" b="1" dirty="0"/>
            <a:t> </a:t>
          </a:r>
          <a:r>
            <a:rPr lang="es-ES" b="1" dirty="0" err="1"/>
            <a:t>the</a:t>
          </a:r>
          <a:r>
            <a:rPr lang="es-ES" b="1" dirty="0"/>
            <a:t> SpaceX API</a:t>
          </a:r>
        </a:p>
      </dgm:t>
    </dgm:pt>
    <dgm:pt modelId="{CFC3A15A-97F1-3F4A-AC8D-B2677F1CE040}" type="parTrans" cxnId="{86D7E2F7-8990-5E41-B113-5CA3D921AEA8}">
      <dgm:prSet/>
      <dgm:spPr/>
      <dgm:t>
        <a:bodyPr/>
        <a:lstStyle/>
        <a:p>
          <a:endParaRPr lang="es-ES"/>
        </a:p>
      </dgm:t>
    </dgm:pt>
    <dgm:pt modelId="{8FA5DC0F-9E16-4B47-9C6C-EC1EE3684C63}" type="sibTrans" cxnId="{86D7E2F7-8990-5E41-B113-5CA3D921AEA8}">
      <dgm:prSet/>
      <dgm:spPr/>
      <dgm:t>
        <a:bodyPr/>
        <a:lstStyle/>
        <a:p>
          <a:endParaRPr lang="es-ES"/>
        </a:p>
      </dgm:t>
    </dgm:pt>
    <dgm:pt modelId="{296FC448-00AF-D847-B865-82AD513B4BF9}">
      <dgm:prSet phldrT="[Texto]"/>
      <dgm:spPr/>
      <dgm:t>
        <a:bodyPr/>
        <a:lstStyle/>
        <a:p>
          <a:r>
            <a:rPr lang="es-ES" dirty="0" err="1"/>
            <a:t>Get</a:t>
          </a:r>
          <a:r>
            <a:rPr lang="es-ES" dirty="0"/>
            <a:t> </a:t>
          </a:r>
          <a:r>
            <a:rPr lang="es-ES" dirty="0" err="1"/>
            <a:t>the</a:t>
          </a:r>
          <a:r>
            <a:rPr lang="es-ES" dirty="0"/>
            <a:t> </a:t>
          </a:r>
          <a:r>
            <a:rPr lang="es-ES" dirty="0" err="1"/>
            <a:t>initial</a:t>
          </a:r>
          <a:r>
            <a:rPr lang="es-ES" dirty="0"/>
            <a:t> </a:t>
          </a:r>
          <a:r>
            <a:rPr lang="es-ES" b="0" i="1" dirty="0">
              <a:latin typeface="Courier New" panose="02070309020205020404" pitchFamily="49" charset="0"/>
              <a:cs typeface="Courier New" panose="02070309020205020404" pitchFamily="49" charset="0"/>
            </a:rPr>
            <a:t>response</a:t>
          </a:r>
        </a:p>
      </dgm:t>
    </dgm:pt>
    <dgm:pt modelId="{509EF04F-7852-4241-829A-F8B42F4E44BA}" type="parTrans" cxnId="{261A2C0E-7E45-5C44-B912-A0C9E99B6814}">
      <dgm:prSet/>
      <dgm:spPr/>
      <dgm:t>
        <a:bodyPr/>
        <a:lstStyle/>
        <a:p>
          <a:endParaRPr lang="es-ES"/>
        </a:p>
      </dgm:t>
    </dgm:pt>
    <dgm:pt modelId="{B169FBBF-C9A0-6242-A9DF-0139360EB1C8}" type="sibTrans" cxnId="{261A2C0E-7E45-5C44-B912-A0C9E99B6814}">
      <dgm:prSet/>
      <dgm:spPr/>
      <dgm:t>
        <a:bodyPr/>
        <a:lstStyle/>
        <a:p>
          <a:endParaRPr lang="es-ES"/>
        </a:p>
      </dgm:t>
    </dgm:pt>
    <dgm:pt modelId="{D1F1A751-4362-5249-8801-D8F185540F99}">
      <dgm:prSet phldrT="[Texto]"/>
      <dgm:spPr/>
      <dgm:t>
        <a:bodyPr/>
        <a:lstStyle/>
        <a:p>
          <a:r>
            <a:rPr lang="es-ES" dirty="0" err="1"/>
            <a:t>Decode</a:t>
          </a:r>
          <a:r>
            <a:rPr lang="es-ES" dirty="0"/>
            <a:t> </a:t>
          </a:r>
          <a:r>
            <a:rPr lang="es-ES" dirty="0" err="1"/>
            <a:t>the</a:t>
          </a:r>
          <a:r>
            <a:rPr lang="es-ES" dirty="0"/>
            <a:t> response </a:t>
          </a:r>
          <a:r>
            <a:rPr lang="es-ES" dirty="0" err="1"/>
            <a:t>content</a:t>
          </a:r>
          <a:r>
            <a:rPr lang="es-ES" dirty="0"/>
            <a:t> as JSON</a:t>
          </a:r>
        </a:p>
      </dgm:t>
    </dgm:pt>
    <dgm:pt modelId="{43D2778B-CD27-444B-9A60-42821EE487A2}" type="parTrans" cxnId="{84DB5C02-3D09-0D49-B56A-E04D1A6E65B8}">
      <dgm:prSet/>
      <dgm:spPr/>
      <dgm:t>
        <a:bodyPr/>
        <a:lstStyle/>
        <a:p>
          <a:endParaRPr lang="es-ES"/>
        </a:p>
      </dgm:t>
    </dgm:pt>
    <dgm:pt modelId="{351ED3DF-2D29-D340-937D-0C1781D59E9F}" type="sibTrans" cxnId="{84DB5C02-3D09-0D49-B56A-E04D1A6E65B8}">
      <dgm:prSet/>
      <dgm:spPr/>
      <dgm:t>
        <a:bodyPr/>
        <a:lstStyle/>
        <a:p>
          <a:endParaRPr lang="es-ES"/>
        </a:p>
      </dgm:t>
    </dgm:pt>
    <dgm:pt modelId="{2790DDFE-9C20-D148-ADCE-155C2F4B4A95}">
      <dgm:prSet phldrT="[Texto]"/>
      <dgm:spPr/>
      <dgm:t>
        <a:bodyPr/>
        <a:lstStyle/>
        <a:p>
          <a:r>
            <a:rPr lang="es-ES" b="1" dirty="0" err="1"/>
            <a:t>Create</a:t>
          </a:r>
          <a:r>
            <a:rPr lang="es-ES" b="1" dirty="0"/>
            <a:t> a new </a:t>
          </a:r>
          <a:r>
            <a:rPr lang="es-ES" b="1" dirty="0" err="1"/>
            <a:t>DataFrame</a:t>
          </a:r>
          <a:endParaRPr lang="es-ES" b="1" dirty="0"/>
        </a:p>
      </dgm:t>
    </dgm:pt>
    <dgm:pt modelId="{9C182CF2-4238-C248-8D50-17598CB6DDC2}" type="parTrans" cxnId="{F22283B3-E50E-0A46-BE46-26B4D6319652}">
      <dgm:prSet/>
      <dgm:spPr/>
      <dgm:t>
        <a:bodyPr/>
        <a:lstStyle/>
        <a:p>
          <a:endParaRPr lang="es-ES"/>
        </a:p>
      </dgm:t>
    </dgm:pt>
    <dgm:pt modelId="{0220E9E7-1991-FC4E-B855-6CE3B20C2A81}" type="sibTrans" cxnId="{F22283B3-E50E-0A46-BE46-26B4D6319652}">
      <dgm:prSet/>
      <dgm:spPr/>
      <dgm:t>
        <a:bodyPr/>
        <a:lstStyle/>
        <a:p>
          <a:endParaRPr lang="es-ES"/>
        </a:p>
      </dgm:t>
    </dgm:pt>
    <dgm:pt modelId="{633A19CE-BADC-3E4E-98CE-53E1904AC3CD}">
      <dgm:prSet phldrT="[Texto]"/>
      <dgm:spPr/>
      <dgm:t>
        <a:bodyPr/>
        <a:lstStyle/>
        <a:p>
          <a:r>
            <a:rPr lang="es-ES" dirty="0"/>
            <a:t>Run </a:t>
          </a:r>
          <a:r>
            <a:rPr lang="es-ES" dirty="0" err="1"/>
            <a:t>the</a:t>
          </a:r>
          <a:r>
            <a:rPr lang="es-ES" dirty="0"/>
            <a:t> </a:t>
          </a:r>
          <a:r>
            <a:rPr lang="es-ES" dirty="0" err="1"/>
            <a:t>helper</a:t>
          </a:r>
          <a:r>
            <a:rPr lang="es-ES" dirty="0"/>
            <a:t> </a:t>
          </a:r>
          <a:r>
            <a:rPr lang="es-ES" dirty="0" err="1"/>
            <a:t>functions</a:t>
          </a:r>
          <a:r>
            <a:rPr lang="es-ES" dirty="0"/>
            <a:t> </a:t>
          </a:r>
          <a:r>
            <a:rPr lang="es-ES" dirty="0" err="1"/>
            <a:t>to</a:t>
          </a:r>
          <a:r>
            <a:rPr lang="es-ES" dirty="0"/>
            <a:t> </a:t>
          </a:r>
          <a:r>
            <a:rPr lang="es-ES" dirty="0" err="1"/>
            <a:t>enrich</a:t>
          </a:r>
          <a:r>
            <a:rPr lang="es-ES" dirty="0"/>
            <a:t> (</a:t>
          </a:r>
          <a:r>
            <a:rPr lang="es-ES" b="0" i="1" dirty="0" err="1">
              <a:latin typeface="Courier New" panose="02070309020205020404" pitchFamily="49" charset="0"/>
              <a:cs typeface="Courier New" panose="02070309020205020404" pitchFamily="49" charset="0"/>
            </a:rPr>
            <a:t>rocket</a:t>
          </a:r>
          <a:r>
            <a:rPr lang="es-ES" dirty="0"/>
            <a:t>, </a:t>
          </a:r>
          <a:r>
            <a:rPr lang="es-ES" b="0" i="1" dirty="0" err="1">
              <a:latin typeface="Courier New" panose="02070309020205020404" pitchFamily="49" charset="0"/>
              <a:cs typeface="Courier New" panose="02070309020205020404" pitchFamily="49" charset="0"/>
            </a:rPr>
            <a:t>payload</a:t>
          </a:r>
          <a:r>
            <a:rPr lang="es-ES" dirty="0"/>
            <a:t>, </a:t>
          </a:r>
          <a:r>
            <a:rPr lang="es-ES" b="0" i="1" dirty="0" err="1">
              <a:latin typeface="Courier New" panose="02070309020205020404" pitchFamily="49" charset="0"/>
              <a:cs typeface="Courier New" panose="02070309020205020404" pitchFamily="49" charset="0"/>
            </a:rPr>
            <a:t>launchpad</a:t>
          </a:r>
          <a:r>
            <a:rPr lang="es-ES" dirty="0"/>
            <a:t>, </a:t>
          </a:r>
          <a:r>
            <a:rPr lang="es-ES" b="0" i="1" dirty="0" err="1">
              <a:latin typeface="Courier New" panose="02070309020205020404" pitchFamily="49" charset="0"/>
              <a:cs typeface="Courier New" panose="02070309020205020404" pitchFamily="49" charset="0"/>
            </a:rPr>
            <a:t>cores</a:t>
          </a:r>
          <a:r>
            <a:rPr lang="es-ES" dirty="0"/>
            <a:t>)</a:t>
          </a:r>
        </a:p>
      </dgm:t>
    </dgm:pt>
    <dgm:pt modelId="{50A815BB-35D9-C24B-A657-C6154456B1B3}" type="parTrans" cxnId="{3F30BA74-793B-824B-81DB-9878FD71BC1D}">
      <dgm:prSet/>
      <dgm:spPr/>
      <dgm:t>
        <a:bodyPr/>
        <a:lstStyle/>
        <a:p>
          <a:endParaRPr lang="es-ES"/>
        </a:p>
      </dgm:t>
    </dgm:pt>
    <dgm:pt modelId="{4A3A0EA6-1704-4D45-8C2E-CFC4DE58F944}" type="sibTrans" cxnId="{3F30BA74-793B-824B-81DB-9878FD71BC1D}">
      <dgm:prSet/>
      <dgm:spPr/>
      <dgm:t>
        <a:bodyPr/>
        <a:lstStyle/>
        <a:p>
          <a:endParaRPr lang="es-ES"/>
        </a:p>
      </dgm:t>
    </dgm:pt>
    <dgm:pt modelId="{0537742B-415A-BF4F-B09B-1D5C1B2FE8DB}">
      <dgm:prSet phldrT="[Texto]"/>
      <dgm:spPr/>
      <dgm:t>
        <a:bodyPr/>
        <a:lstStyle/>
        <a:p>
          <a:r>
            <a:rPr lang="es-ES" b="0" i="1" dirty="0" err="1">
              <a:latin typeface="Courier New" panose="02070309020205020404" pitchFamily="49" charset="0"/>
              <a:cs typeface="Courier New" panose="02070309020205020404" pitchFamily="49" charset="0"/>
            </a:rPr>
            <a:t>getLaunchSite</a:t>
          </a:r>
          <a:endParaRPr lang="es-ES" b="0" i="1" dirty="0">
            <a:latin typeface="Courier New" panose="02070309020205020404" pitchFamily="49" charset="0"/>
            <a:cs typeface="Courier New" panose="02070309020205020404" pitchFamily="49" charset="0"/>
          </a:endParaRPr>
        </a:p>
      </dgm:t>
    </dgm:pt>
    <dgm:pt modelId="{10FA8041-554B-9740-A3D8-5DA017D6AEBB}" type="parTrans" cxnId="{CE3E58C7-8569-E243-9D47-AC17502C0D24}">
      <dgm:prSet/>
      <dgm:spPr/>
      <dgm:t>
        <a:bodyPr/>
        <a:lstStyle/>
        <a:p>
          <a:endParaRPr lang="es-ES"/>
        </a:p>
      </dgm:t>
    </dgm:pt>
    <dgm:pt modelId="{3174CB75-2047-8B43-A247-D93038715333}" type="sibTrans" cxnId="{CE3E58C7-8569-E243-9D47-AC17502C0D24}">
      <dgm:prSet/>
      <dgm:spPr/>
      <dgm:t>
        <a:bodyPr/>
        <a:lstStyle/>
        <a:p>
          <a:endParaRPr lang="es-ES"/>
        </a:p>
      </dgm:t>
    </dgm:pt>
    <dgm:pt modelId="{C8653DCB-8D05-5341-BCD4-DF77A5E526D9}">
      <dgm:prSet phldrT="[Texto]"/>
      <dgm:spPr/>
      <dgm:t>
        <a:bodyPr/>
        <a:lstStyle/>
        <a:p>
          <a:r>
            <a:rPr lang="es-ES" b="0" i="1" dirty="0" err="1">
              <a:latin typeface="Courier New" panose="02070309020205020404" pitchFamily="49" charset="0"/>
              <a:cs typeface="Courier New" panose="02070309020205020404" pitchFamily="49" charset="0"/>
            </a:rPr>
            <a:t>getPayloadData</a:t>
          </a:r>
          <a:endParaRPr lang="es-ES" b="0" i="1" dirty="0">
            <a:latin typeface="Courier New" panose="02070309020205020404" pitchFamily="49" charset="0"/>
            <a:cs typeface="Courier New" panose="02070309020205020404" pitchFamily="49" charset="0"/>
          </a:endParaRPr>
        </a:p>
      </dgm:t>
    </dgm:pt>
    <dgm:pt modelId="{EBB732E6-A0B3-1440-A5F9-84598D5F170A}" type="parTrans" cxnId="{301516F1-9256-584A-81CF-14FB90B19C0A}">
      <dgm:prSet/>
      <dgm:spPr/>
      <dgm:t>
        <a:bodyPr/>
        <a:lstStyle/>
        <a:p>
          <a:endParaRPr lang="es-ES"/>
        </a:p>
      </dgm:t>
    </dgm:pt>
    <dgm:pt modelId="{4157ECAA-EBA4-4541-9227-418128A6BC64}" type="sibTrans" cxnId="{301516F1-9256-584A-81CF-14FB90B19C0A}">
      <dgm:prSet/>
      <dgm:spPr/>
      <dgm:t>
        <a:bodyPr/>
        <a:lstStyle/>
        <a:p>
          <a:endParaRPr lang="es-ES"/>
        </a:p>
      </dgm:t>
    </dgm:pt>
    <dgm:pt modelId="{5EBBAFDF-C86C-3145-B129-56E066969C70}">
      <dgm:prSet phldrT="[Texto]"/>
      <dgm:spPr/>
      <dgm:t>
        <a:bodyPr/>
        <a:lstStyle/>
        <a:p>
          <a:r>
            <a:rPr lang="es-ES" b="0" i="1" dirty="0" err="1">
              <a:latin typeface="Courier New" panose="02070309020205020404" pitchFamily="49" charset="0"/>
              <a:cs typeface="Courier New" panose="02070309020205020404" pitchFamily="49" charset="0"/>
            </a:rPr>
            <a:t>getCoreData</a:t>
          </a:r>
          <a:endParaRPr lang="es-ES" b="0" i="1" dirty="0">
            <a:latin typeface="Courier New" panose="02070309020205020404" pitchFamily="49" charset="0"/>
            <a:cs typeface="Courier New" panose="02070309020205020404" pitchFamily="49" charset="0"/>
          </a:endParaRPr>
        </a:p>
      </dgm:t>
    </dgm:pt>
    <dgm:pt modelId="{B8FD305C-25B3-F54A-AE9F-D0E284C54D9D}" type="parTrans" cxnId="{76E50D69-9A84-BA43-BDC0-FBF02B0B555A}">
      <dgm:prSet/>
      <dgm:spPr/>
      <dgm:t>
        <a:bodyPr/>
        <a:lstStyle/>
        <a:p>
          <a:endParaRPr lang="es-ES"/>
        </a:p>
      </dgm:t>
    </dgm:pt>
    <dgm:pt modelId="{4043C6F6-47B8-A845-9750-A84EFA86BD97}" type="sibTrans" cxnId="{76E50D69-9A84-BA43-BDC0-FBF02B0B555A}">
      <dgm:prSet/>
      <dgm:spPr/>
      <dgm:t>
        <a:bodyPr/>
        <a:lstStyle/>
        <a:p>
          <a:endParaRPr lang="es-ES"/>
        </a:p>
      </dgm:t>
    </dgm:pt>
    <dgm:pt modelId="{C45FD2C6-5E4E-2A46-8DF2-621FF154B619}">
      <dgm:prSet phldrT="[Texto]"/>
      <dgm:spPr/>
      <dgm:t>
        <a:bodyPr/>
        <a:lstStyle/>
        <a:p>
          <a:r>
            <a:rPr lang="es-ES" dirty="0" err="1"/>
            <a:t>Keep</a:t>
          </a:r>
          <a:r>
            <a:rPr lang="es-ES" dirty="0"/>
            <a:t> </a:t>
          </a:r>
          <a:r>
            <a:rPr lang="es-ES" dirty="0" err="1"/>
            <a:t>the</a:t>
          </a:r>
          <a:r>
            <a:rPr lang="es-ES" dirty="0"/>
            <a:t> </a:t>
          </a:r>
          <a:r>
            <a:rPr lang="es-ES" dirty="0" err="1"/>
            <a:t>columns</a:t>
          </a:r>
          <a:r>
            <a:rPr lang="es-ES" dirty="0"/>
            <a:t> </a:t>
          </a:r>
          <a:r>
            <a:rPr lang="es-ES" dirty="0" err="1"/>
            <a:t>we</a:t>
          </a:r>
          <a:r>
            <a:rPr lang="es-ES" dirty="0"/>
            <a:t> </a:t>
          </a:r>
          <a:r>
            <a:rPr lang="es-ES" dirty="0" err="1"/>
            <a:t>will</a:t>
          </a:r>
          <a:r>
            <a:rPr lang="es-ES" dirty="0"/>
            <a:t> use</a:t>
          </a:r>
        </a:p>
      </dgm:t>
    </dgm:pt>
    <dgm:pt modelId="{F666A4E8-2AF0-EE4A-8826-0E345A1C7222}" type="parTrans" cxnId="{40AE6604-A57A-7C4C-9312-E624D43BDC62}">
      <dgm:prSet/>
      <dgm:spPr/>
      <dgm:t>
        <a:bodyPr/>
        <a:lstStyle/>
        <a:p>
          <a:endParaRPr lang="es-ES"/>
        </a:p>
      </dgm:t>
    </dgm:pt>
    <dgm:pt modelId="{0D9EC340-C678-3D48-8180-4BD6DE95E4C5}" type="sibTrans" cxnId="{40AE6604-A57A-7C4C-9312-E624D43BDC62}">
      <dgm:prSet/>
      <dgm:spPr/>
      <dgm:t>
        <a:bodyPr/>
        <a:lstStyle/>
        <a:p>
          <a:endParaRPr lang="es-ES"/>
        </a:p>
      </dgm:t>
    </dgm:pt>
    <dgm:pt modelId="{52681918-762F-6545-AEA9-374AC125A0C4}">
      <dgm:prSet phldrT="[Texto]"/>
      <dgm:spPr/>
      <dgm:t>
        <a:bodyPr/>
        <a:lstStyle/>
        <a:p>
          <a:r>
            <a:rPr lang="es-ES" dirty="0" err="1"/>
            <a:t>Filter</a:t>
          </a:r>
          <a:r>
            <a:rPr lang="es-ES" dirty="0"/>
            <a:t> </a:t>
          </a:r>
          <a:r>
            <a:rPr lang="es-ES" dirty="0" err="1"/>
            <a:t>to</a:t>
          </a:r>
          <a:r>
            <a:rPr lang="es-ES" dirty="0"/>
            <a:t> "simple" </a:t>
          </a:r>
          <a:r>
            <a:rPr lang="es-ES" dirty="0" err="1"/>
            <a:t>launches</a:t>
          </a:r>
          <a:endParaRPr lang="es-ES" dirty="0"/>
        </a:p>
      </dgm:t>
    </dgm:pt>
    <dgm:pt modelId="{0D4F2E9A-F8BC-7F42-950C-4C8CD35C6BD8}" type="parTrans" cxnId="{E9EF71F9-C151-7941-8C0E-0E775DAC9175}">
      <dgm:prSet/>
      <dgm:spPr/>
      <dgm:t>
        <a:bodyPr/>
        <a:lstStyle/>
        <a:p>
          <a:endParaRPr lang="es-ES"/>
        </a:p>
      </dgm:t>
    </dgm:pt>
    <dgm:pt modelId="{4FA552FB-2D62-F94D-9660-3056D2631496}" type="sibTrans" cxnId="{E9EF71F9-C151-7941-8C0E-0E775DAC9175}">
      <dgm:prSet/>
      <dgm:spPr/>
      <dgm:t>
        <a:bodyPr/>
        <a:lstStyle/>
        <a:p>
          <a:endParaRPr lang="es-ES"/>
        </a:p>
      </dgm:t>
    </dgm:pt>
    <dgm:pt modelId="{6C5DEA02-1986-B940-9B15-E6C3932BE884}">
      <dgm:prSet phldrT="[Texto]"/>
      <dgm:spPr/>
      <dgm:t>
        <a:bodyPr/>
        <a:lstStyle/>
        <a:p>
          <a:r>
            <a:rPr lang="es-ES" dirty="0" err="1"/>
            <a:t>Normalize</a:t>
          </a:r>
          <a:r>
            <a:rPr lang="es-ES" dirty="0"/>
            <a:t> </a:t>
          </a:r>
          <a:r>
            <a:rPr lang="es-ES" dirty="0" err="1"/>
            <a:t>the</a:t>
          </a:r>
          <a:r>
            <a:rPr lang="es-ES" dirty="0"/>
            <a:t> date</a:t>
          </a:r>
        </a:p>
      </dgm:t>
    </dgm:pt>
    <dgm:pt modelId="{D697C5B1-5339-384D-BCFD-3AF7B087C446}" type="parTrans" cxnId="{407B56D7-DAEB-BA4F-BF7C-BF4FACFA1E29}">
      <dgm:prSet/>
      <dgm:spPr/>
      <dgm:t>
        <a:bodyPr/>
        <a:lstStyle/>
        <a:p>
          <a:endParaRPr lang="es-ES"/>
        </a:p>
      </dgm:t>
    </dgm:pt>
    <dgm:pt modelId="{93E7C3C7-B782-3742-ACA5-07455A4A2B35}" type="sibTrans" cxnId="{407B56D7-DAEB-BA4F-BF7C-BF4FACFA1E29}">
      <dgm:prSet/>
      <dgm:spPr/>
      <dgm:t>
        <a:bodyPr/>
        <a:lstStyle/>
        <a:p>
          <a:endParaRPr lang="es-ES"/>
        </a:p>
      </dgm:t>
    </dgm:pt>
    <dgm:pt modelId="{BCD28DF1-6D9E-7D4C-953D-350C631258CD}">
      <dgm:prSet phldrT="[Texto]"/>
      <dgm:spPr/>
      <dgm:t>
        <a:bodyPr/>
        <a:lstStyle/>
        <a:p>
          <a:r>
            <a:rPr lang="es-ES" dirty="0" err="1"/>
            <a:t>Restrict</a:t>
          </a:r>
          <a:r>
            <a:rPr lang="es-ES" dirty="0"/>
            <a:t> </a:t>
          </a:r>
          <a:r>
            <a:rPr lang="es-ES" dirty="0" err="1"/>
            <a:t>the</a:t>
          </a:r>
          <a:r>
            <a:rPr lang="es-ES" dirty="0"/>
            <a:t> time </a:t>
          </a:r>
          <a:r>
            <a:rPr lang="es-ES" dirty="0" err="1"/>
            <a:t>range</a:t>
          </a:r>
          <a:endParaRPr lang="es-ES" dirty="0"/>
        </a:p>
      </dgm:t>
    </dgm:pt>
    <dgm:pt modelId="{685970F0-7260-6C4C-BF89-1ED1B15976A7}" type="parTrans" cxnId="{296DE579-78A4-F241-B6AA-5B6390551ED8}">
      <dgm:prSet/>
      <dgm:spPr/>
      <dgm:t>
        <a:bodyPr/>
        <a:lstStyle/>
        <a:p>
          <a:endParaRPr lang="es-ES"/>
        </a:p>
      </dgm:t>
    </dgm:pt>
    <dgm:pt modelId="{CD0A478C-8444-B841-A039-1B514535DA6E}" type="sibTrans" cxnId="{296DE579-78A4-F241-B6AA-5B6390551ED8}">
      <dgm:prSet/>
      <dgm:spPr/>
      <dgm:t>
        <a:bodyPr/>
        <a:lstStyle/>
        <a:p>
          <a:endParaRPr lang="es-ES"/>
        </a:p>
      </dgm:t>
    </dgm:pt>
    <dgm:pt modelId="{E36E973D-3AD2-B741-95DE-CB80E1807CC0}">
      <dgm:prSet phldrT="[Texto]"/>
      <dgm:spPr/>
      <dgm:t>
        <a:bodyPr/>
        <a:lstStyle/>
        <a:p>
          <a:r>
            <a:rPr lang="es-ES" dirty="0" err="1"/>
            <a:t>Filter</a:t>
          </a:r>
          <a:r>
            <a:rPr lang="es-ES" dirty="0"/>
            <a:t> </a:t>
          </a:r>
          <a:r>
            <a:rPr lang="es-ES" dirty="0" err="1"/>
            <a:t>the</a:t>
          </a:r>
          <a:r>
            <a:rPr lang="es-ES" dirty="0"/>
            <a:t> </a:t>
          </a:r>
          <a:r>
            <a:rPr lang="es-ES" dirty="0" err="1"/>
            <a:t>DataFrame</a:t>
          </a:r>
          <a:r>
            <a:rPr lang="es-ES" dirty="0"/>
            <a:t> </a:t>
          </a:r>
          <a:r>
            <a:rPr lang="es-ES" dirty="0" err="1"/>
            <a:t>to</a:t>
          </a:r>
          <a:r>
            <a:rPr lang="es-ES" dirty="0"/>
            <a:t> </a:t>
          </a:r>
          <a:r>
            <a:rPr lang="es-ES" dirty="0" err="1"/>
            <a:t>include</a:t>
          </a:r>
          <a:r>
            <a:rPr lang="es-ES" dirty="0"/>
            <a:t> </a:t>
          </a:r>
          <a:r>
            <a:rPr lang="es-ES" dirty="0" err="1"/>
            <a:t>only</a:t>
          </a:r>
          <a:r>
            <a:rPr lang="es-ES" dirty="0"/>
            <a:t> Falcon 9 </a:t>
          </a:r>
          <a:r>
            <a:rPr lang="es-ES" dirty="0" err="1"/>
            <a:t>launches</a:t>
          </a:r>
          <a:endParaRPr lang="es-ES" dirty="0"/>
        </a:p>
      </dgm:t>
    </dgm:pt>
    <dgm:pt modelId="{D1ED3D93-6147-BB4C-AE37-266F1F13A1B3}" type="parTrans" cxnId="{A351E1BA-8141-E641-AEEE-A866C30C09A5}">
      <dgm:prSet/>
      <dgm:spPr/>
      <dgm:t>
        <a:bodyPr/>
        <a:lstStyle/>
        <a:p>
          <a:endParaRPr lang="es-ES"/>
        </a:p>
      </dgm:t>
    </dgm:pt>
    <dgm:pt modelId="{4296952E-1EE2-7349-8A88-1E9B034BC345}" type="sibTrans" cxnId="{A351E1BA-8141-E641-AEEE-A866C30C09A5}">
      <dgm:prSet/>
      <dgm:spPr/>
      <dgm:t>
        <a:bodyPr/>
        <a:lstStyle/>
        <a:p>
          <a:endParaRPr lang="es-ES"/>
        </a:p>
      </dgm:t>
    </dgm:pt>
    <dgm:pt modelId="{C1995800-F16C-1146-8773-F5AC615943A9}">
      <dgm:prSet phldrT="[Texto]"/>
      <dgm:spPr/>
      <dgm:t>
        <a:bodyPr/>
        <a:lstStyle/>
        <a:p>
          <a:r>
            <a:rPr lang="es-ES" dirty="0" err="1"/>
            <a:t>Renumber</a:t>
          </a:r>
          <a:r>
            <a:rPr lang="es-ES" dirty="0"/>
            <a:t> </a:t>
          </a:r>
          <a:r>
            <a:rPr lang="es-ES" dirty="0" err="1"/>
            <a:t>FlightNumber</a:t>
          </a:r>
          <a:r>
            <a:rPr lang="es-ES" dirty="0"/>
            <a:t> as 1..N after </a:t>
          </a:r>
          <a:r>
            <a:rPr lang="es-ES" dirty="0" err="1"/>
            <a:t>filtering</a:t>
          </a:r>
          <a:r>
            <a:rPr lang="es-ES" dirty="0"/>
            <a:t> </a:t>
          </a:r>
          <a:r>
            <a:rPr lang="es-ES" dirty="0" err="1"/>
            <a:t>to</a:t>
          </a:r>
          <a:r>
            <a:rPr lang="es-ES" dirty="0"/>
            <a:t> Falcon 9</a:t>
          </a:r>
        </a:p>
      </dgm:t>
    </dgm:pt>
    <dgm:pt modelId="{0E7E51CA-7393-8942-A375-272714935B16}" type="parTrans" cxnId="{ED403637-DD37-8847-AC30-C1BFE7289EA4}">
      <dgm:prSet/>
      <dgm:spPr/>
      <dgm:t>
        <a:bodyPr/>
        <a:lstStyle/>
        <a:p>
          <a:endParaRPr lang="es-ES"/>
        </a:p>
      </dgm:t>
    </dgm:pt>
    <dgm:pt modelId="{6A41EDAF-E449-1B48-B849-7D9BF541A043}" type="sibTrans" cxnId="{ED403637-DD37-8847-AC30-C1BFE7289EA4}">
      <dgm:prSet/>
      <dgm:spPr/>
      <dgm:t>
        <a:bodyPr/>
        <a:lstStyle/>
        <a:p>
          <a:endParaRPr lang="es-ES"/>
        </a:p>
      </dgm:t>
    </dgm:pt>
    <dgm:pt modelId="{7A0411D4-9A5F-A34D-840F-A5CC3B6289B9}">
      <dgm:prSet phldrT="[Texto]"/>
      <dgm:spPr/>
      <dgm:t>
        <a:bodyPr/>
        <a:lstStyle/>
        <a:p>
          <a:r>
            <a:rPr lang="es-ES" dirty="0" err="1"/>
            <a:t>Replace</a:t>
          </a:r>
          <a:r>
            <a:rPr lang="es-ES" dirty="0"/>
            <a:t> </a:t>
          </a:r>
          <a:r>
            <a:rPr lang="es-ES" dirty="0" err="1"/>
            <a:t>missing</a:t>
          </a:r>
          <a:r>
            <a:rPr lang="es-ES" dirty="0"/>
            <a:t> </a:t>
          </a:r>
          <a:r>
            <a:rPr lang="es-ES" dirty="0" err="1"/>
            <a:t>values</a:t>
          </a:r>
          <a:r>
            <a:rPr lang="es-ES" dirty="0"/>
            <a:t> in </a:t>
          </a:r>
          <a:r>
            <a:rPr lang="es-ES" b="0" i="1" dirty="0" err="1">
              <a:latin typeface="Courier New" panose="02070309020205020404" pitchFamily="49" charset="0"/>
              <a:cs typeface="Courier New" panose="02070309020205020404" pitchFamily="49" charset="0"/>
            </a:rPr>
            <a:t>PayloadMass</a:t>
          </a:r>
          <a:r>
            <a:rPr lang="es-ES" dirty="0"/>
            <a:t> </a:t>
          </a:r>
          <a:r>
            <a:rPr lang="es-ES" dirty="0" err="1"/>
            <a:t>with</a:t>
          </a:r>
          <a:r>
            <a:rPr lang="es-ES" dirty="0"/>
            <a:t> </a:t>
          </a:r>
          <a:r>
            <a:rPr lang="es-ES" dirty="0" err="1"/>
            <a:t>the</a:t>
          </a:r>
          <a:r>
            <a:rPr lang="es-ES" dirty="0"/>
            <a:t> mean</a:t>
          </a:r>
        </a:p>
      </dgm:t>
    </dgm:pt>
    <dgm:pt modelId="{899EB584-F359-8D42-9FB5-9449B641A00B}" type="parTrans" cxnId="{C4FF938F-3429-BC44-987E-DEAE8EF4CB6C}">
      <dgm:prSet/>
      <dgm:spPr/>
      <dgm:t>
        <a:bodyPr/>
        <a:lstStyle/>
        <a:p>
          <a:endParaRPr lang="es-ES"/>
        </a:p>
      </dgm:t>
    </dgm:pt>
    <dgm:pt modelId="{8594F7CC-8066-E74C-B382-1C5A90FB4E77}" type="sibTrans" cxnId="{C4FF938F-3429-BC44-987E-DEAE8EF4CB6C}">
      <dgm:prSet/>
      <dgm:spPr/>
      <dgm:t>
        <a:bodyPr/>
        <a:lstStyle/>
        <a:p>
          <a:endParaRPr lang="es-ES"/>
        </a:p>
      </dgm:t>
    </dgm:pt>
    <dgm:pt modelId="{D1DCCEE1-A841-8D46-B3E0-D3F9A4439C82}">
      <dgm:prSet phldrT="[Texto]"/>
      <dgm:spPr/>
      <dgm:t>
        <a:bodyPr/>
        <a:lstStyle/>
        <a:p>
          <a:r>
            <a:rPr lang="es-ES" dirty="0" err="1"/>
            <a:t>Export</a:t>
          </a:r>
          <a:r>
            <a:rPr lang="es-ES" dirty="0"/>
            <a:t>: </a:t>
          </a:r>
          <a:r>
            <a:rPr lang="es-ES" b="0" i="1" dirty="0">
              <a:latin typeface="Courier New" panose="02070309020205020404" pitchFamily="49" charset="0"/>
              <a:cs typeface="Courier New" panose="02070309020205020404" pitchFamily="49" charset="0"/>
            </a:rPr>
            <a:t>dataset_part_1.csv</a:t>
          </a:r>
          <a:r>
            <a:rPr lang="es-ES" dirty="0"/>
            <a:t> (</a:t>
          </a:r>
          <a:r>
            <a:rPr lang="es-ES" b="1" dirty="0"/>
            <a:t>90 </a:t>
          </a:r>
          <a:r>
            <a:rPr lang="es-ES" b="1" dirty="0" err="1"/>
            <a:t>rows</a:t>
          </a:r>
          <a:r>
            <a:rPr lang="es-ES" dirty="0"/>
            <a:t>)</a:t>
          </a:r>
        </a:p>
      </dgm:t>
    </dgm:pt>
    <dgm:pt modelId="{B8BB3330-75D0-7E48-A54D-C083C44F266E}" type="parTrans" cxnId="{22848635-E4A6-1348-A09A-5A0C6FFAA244}">
      <dgm:prSet/>
      <dgm:spPr/>
      <dgm:t>
        <a:bodyPr/>
        <a:lstStyle/>
        <a:p>
          <a:endParaRPr lang="es-ES"/>
        </a:p>
      </dgm:t>
    </dgm:pt>
    <dgm:pt modelId="{456760BD-1F6C-2D41-BC61-5E2CC474E89B}" type="sibTrans" cxnId="{22848635-E4A6-1348-A09A-5A0C6FFAA244}">
      <dgm:prSet/>
      <dgm:spPr/>
      <dgm:t>
        <a:bodyPr/>
        <a:lstStyle/>
        <a:p>
          <a:endParaRPr lang="es-ES"/>
        </a:p>
      </dgm:t>
    </dgm:pt>
    <dgm:pt modelId="{128A1348-F505-9D4E-906B-A7474B2C9A1A}" type="pres">
      <dgm:prSet presAssocID="{03282033-D1EA-0647-BF37-68451F0DEF2E}" presName="linearFlow" presStyleCnt="0">
        <dgm:presLayoutVars>
          <dgm:dir/>
          <dgm:animLvl val="lvl"/>
          <dgm:resizeHandles val="exact"/>
        </dgm:presLayoutVars>
      </dgm:prSet>
      <dgm:spPr/>
    </dgm:pt>
    <dgm:pt modelId="{AAE1128F-568C-1E48-9563-2218412AA2F8}" type="pres">
      <dgm:prSet presAssocID="{C3719B69-F069-9241-A623-035D9FC3AFDC}" presName="composite" presStyleCnt="0"/>
      <dgm:spPr/>
    </dgm:pt>
    <dgm:pt modelId="{3B278671-1F62-B449-BB00-32249ECAFB2F}" type="pres">
      <dgm:prSet presAssocID="{C3719B69-F069-9241-A623-035D9FC3AFDC}" presName="parentText" presStyleLbl="alignNode1" presStyleIdx="0" presStyleCnt="3">
        <dgm:presLayoutVars>
          <dgm:chMax val="1"/>
          <dgm:bulletEnabled val="1"/>
        </dgm:presLayoutVars>
      </dgm:prSet>
      <dgm:spPr/>
    </dgm:pt>
    <dgm:pt modelId="{C6ACFFF6-2233-6549-87FC-E9E4023D418D}" type="pres">
      <dgm:prSet presAssocID="{C3719B69-F069-9241-A623-035D9FC3AFDC}" presName="descendantText" presStyleLbl="alignAcc1" presStyleIdx="0" presStyleCnt="3">
        <dgm:presLayoutVars>
          <dgm:bulletEnabled val="1"/>
        </dgm:presLayoutVars>
      </dgm:prSet>
      <dgm:spPr/>
    </dgm:pt>
    <dgm:pt modelId="{BCD85AAC-7F40-EA44-A1BC-DB1D1904D317}" type="pres">
      <dgm:prSet presAssocID="{30282813-BE51-DE4A-B2D1-88E316D7E683}" presName="sp" presStyleCnt="0"/>
      <dgm:spPr/>
    </dgm:pt>
    <dgm:pt modelId="{15AC45D8-BD2A-A44B-AC7B-D0233FAFA11A}" type="pres">
      <dgm:prSet presAssocID="{AE6F6200-D32A-4248-A248-D92732168CE3}" presName="composite" presStyleCnt="0"/>
      <dgm:spPr/>
    </dgm:pt>
    <dgm:pt modelId="{B8D2B92F-D211-FC42-A26B-8A30EB8A2B30}" type="pres">
      <dgm:prSet presAssocID="{AE6F6200-D32A-4248-A248-D92732168CE3}" presName="parentText" presStyleLbl="alignNode1" presStyleIdx="1" presStyleCnt="3" custLinFactNeighborY="0">
        <dgm:presLayoutVars>
          <dgm:chMax val="1"/>
          <dgm:bulletEnabled val="1"/>
        </dgm:presLayoutVars>
      </dgm:prSet>
      <dgm:spPr/>
    </dgm:pt>
    <dgm:pt modelId="{E502E7F1-092E-2647-969A-AA3DD1F86FF1}" type="pres">
      <dgm:prSet presAssocID="{AE6F6200-D32A-4248-A248-D92732168CE3}" presName="descendantText" presStyleLbl="alignAcc1" presStyleIdx="1" presStyleCnt="3">
        <dgm:presLayoutVars>
          <dgm:bulletEnabled val="1"/>
        </dgm:presLayoutVars>
      </dgm:prSet>
      <dgm:spPr/>
    </dgm:pt>
    <dgm:pt modelId="{78FE86DA-1CC6-A646-A8E5-B5938886660B}" type="pres">
      <dgm:prSet presAssocID="{8FA5DC0F-9E16-4B47-9C6C-EC1EE3684C63}" presName="sp" presStyleCnt="0"/>
      <dgm:spPr/>
    </dgm:pt>
    <dgm:pt modelId="{AB715667-6678-3740-8DAD-51E752B62DF9}" type="pres">
      <dgm:prSet presAssocID="{2790DDFE-9C20-D148-ADCE-155C2F4B4A95}" presName="composite" presStyleCnt="0"/>
      <dgm:spPr/>
    </dgm:pt>
    <dgm:pt modelId="{C3773446-8AC5-EC4A-A06D-D7F98192B00F}" type="pres">
      <dgm:prSet presAssocID="{2790DDFE-9C20-D148-ADCE-155C2F4B4A95}" presName="parentText" presStyleLbl="alignNode1" presStyleIdx="2" presStyleCnt="3">
        <dgm:presLayoutVars>
          <dgm:chMax val="1"/>
          <dgm:bulletEnabled val="1"/>
        </dgm:presLayoutVars>
      </dgm:prSet>
      <dgm:spPr/>
    </dgm:pt>
    <dgm:pt modelId="{1272CE47-395D-794F-9962-4E7D37704A22}" type="pres">
      <dgm:prSet presAssocID="{2790DDFE-9C20-D148-ADCE-155C2F4B4A95}" presName="descendantText" presStyleLbl="alignAcc1" presStyleIdx="2" presStyleCnt="3">
        <dgm:presLayoutVars>
          <dgm:bulletEnabled val="1"/>
        </dgm:presLayoutVars>
      </dgm:prSet>
      <dgm:spPr/>
    </dgm:pt>
  </dgm:ptLst>
  <dgm:cxnLst>
    <dgm:cxn modelId="{84DB5C02-3D09-0D49-B56A-E04D1A6E65B8}" srcId="{AE6F6200-D32A-4248-A248-D92732168CE3}" destId="{D1F1A751-4362-5249-8801-D8F185540F99}" srcOrd="1" destOrd="0" parTransId="{43D2778B-CD27-444B-9A60-42821EE487A2}" sibTransId="{351ED3DF-2D29-D340-937D-0C1781D59E9F}"/>
    <dgm:cxn modelId="{40AE6604-A57A-7C4C-9312-E624D43BDC62}" srcId="{AE6F6200-D32A-4248-A248-D92732168CE3}" destId="{C45FD2C6-5E4E-2A46-8DF2-621FF154B619}" srcOrd="2" destOrd="0" parTransId="{F666A4E8-2AF0-EE4A-8826-0E345A1C7222}" sibTransId="{0D9EC340-C678-3D48-8180-4BD6DE95E4C5}"/>
    <dgm:cxn modelId="{261A2C0E-7E45-5C44-B912-A0C9E99B6814}" srcId="{AE6F6200-D32A-4248-A248-D92732168CE3}" destId="{296FC448-00AF-D847-B865-82AD513B4BF9}" srcOrd="0" destOrd="0" parTransId="{509EF04F-7852-4241-829A-F8B42F4E44BA}" sibTransId="{B169FBBF-C9A0-6242-A9DF-0139360EB1C8}"/>
    <dgm:cxn modelId="{ADC9580E-FCC6-E448-93BD-EB8208BCA464}" type="presOf" srcId="{5EBBAFDF-C86C-3145-B129-56E066969C70}" destId="{C6ACFFF6-2233-6549-87FC-E9E4023D418D}" srcOrd="0" destOrd="3" presId="urn:microsoft.com/office/officeart/2005/8/layout/chevron2"/>
    <dgm:cxn modelId="{04065E1C-B82B-884E-BF51-EDB76556399A}" type="presOf" srcId="{BCD28DF1-6D9E-7D4C-953D-350C631258CD}" destId="{E502E7F1-092E-2647-969A-AA3DD1F86FF1}" srcOrd="0" destOrd="5" presId="urn:microsoft.com/office/officeart/2005/8/layout/chevron2"/>
    <dgm:cxn modelId="{AE1C3B1E-6730-9646-B5C3-3A792F5A4986}" type="presOf" srcId="{6C5DEA02-1986-B940-9B15-E6C3932BE884}" destId="{E502E7F1-092E-2647-969A-AA3DD1F86FF1}" srcOrd="0" destOrd="4" presId="urn:microsoft.com/office/officeart/2005/8/layout/chevron2"/>
    <dgm:cxn modelId="{22848635-E4A6-1348-A09A-5A0C6FFAA244}" srcId="{2790DDFE-9C20-D148-ADCE-155C2F4B4A95}" destId="{D1DCCEE1-A841-8D46-B3E0-D3F9A4439C82}" srcOrd="4" destOrd="0" parTransId="{B8BB3330-75D0-7E48-A54D-C083C44F266E}" sibTransId="{456760BD-1F6C-2D41-BC61-5E2CC474E89B}"/>
    <dgm:cxn modelId="{8A57C835-5E77-5A45-AF8B-99210D4EDEFD}" type="presOf" srcId="{03282033-D1EA-0647-BF37-68451F0DEF2E}" destId="{128A1348-F505-9D4E-906B-A7474B2C9A1A}" srcOrd="0" destOrd="0" presId="urn:microsoft.com/office/officeart/2005/8/layout/chevron2"/>
    <dgm:cxn modelId="{ED403637-DD37-8847-AC30-C1BFE7289EA4}" srcId="{2790DDFE-9C20-D148-ADCE-155C2F4B4A95}" destId="{C1995800-F16C-1146-8773-F5AC615943A9}" srcOrd="2" destOrd="0" parTransId="{0E7E51CA-7393-8942-A375-272714935B16}" sibTransId="{6A41EDAF-E449-1B48-B849-7D9BF541A043}"/>
    <dgm:cxn modelId="{C7FBFE3F-F474-D347-B741-0E49633F8C59}" type="presOf" srcId="{7A0411D4-9A5F-A34D-840F-A5CC3B6289B9}" destId="{1272CE47-395D-794F-9962-4E7D37704A22}" srcOrd="0" destOrd="3" presId="urn:microsoft.com/office/officeart/2005/8/layout/chevron2"/>
    <dgm:cxn modelId="{9E039756-D2D3-1849-97CC-EC8CE3BC70EB}" type="presOf" srcId="{E36E973D-3AD2-B741-95DE-CB80E1807CC0}" destId="{1272CE47-395D-794F-9962-4E7D37704A22}" srcOrd="0" destOrd="1" presId="urn:microsoft.com/office/officeart/2005/8/layout/chevron2"/>
    <dgm:cxn modelId="{59E70D60-FB89-F946-AC4E-680BCF29F349}" type="presOf" srcId="{C8653DCB-8D05-5341-BCD4-DF77A5E526D9}" destId="{C6ACFFF6-2233-6549-87FC-E9E4023D418D}" srcOrd="0" destOrd="2" presId="urn:microsoft.com/office/officeart/2005/8/layout/chevron2"/>
    <dgm:cxn modelId="{76E50D69-9A84-BA43-BDC0-FBF02B0B555A}" srcId="{C3719B69-F069-9241-A623-035D9FC3AFDC}" destId="{5EBBAFDF-C86C-3145-B129-56E066969C70}" srcOrd="3" destOrd="0" parTransId="{B8FD305C-25B3-F54A-AE9F-D0E284C54D9D}" sibTransId="{4043C6F6-47B8-A845-9750-A84EFA86BD97}"/>
    <dgm:cxn modelId="{3DCD886C-B28B-EA47-858E-3A42018461D1}" srcId="{03282033-D1EA-0647-BF37-68451F0DEF2E}" destId="{C3719B69-F069-9241-A623-035D9FC3AFDC}" srcOrd="0" destOrd="0" parTransId="{C8AB7409-4EA6-4F4A-9633-058C9B09B931}" sibTransId="{30282813-BE51-DE4A-B2D1-88E316D7E683}"/>
    <dgm:cxn modelId="{4C5E6E6E-905D-174F-A9BA-EC9C609E1BEF}" type="presOf" srcId="{AE6F6200-D32A-4248-A248-D92732168CE3}" destId="{B8D2B92F-D211-FC42-A26B-8A30EB8A2B30}" srcOrd="0" destOrd="0" presId="urn:microsoft.com/office/officeart/2005/8/layout/chevron2"/>
    <dgm:cxn modelId="{E6C3B06F-9259-BD4F-A2CF-49628D686B8A}" srcId="{C3719B69-F069-9241-A623-035D9FC3AFDC}" destId="{5CA07FB1-8586-5642-AFFF-907502E8F3A3}" srcOrd="0" destOrd="0" parTransId="{7F256F66-866E-134F-B4D0-F98AE494FAE2}" sibTransId="{33BA0F7F-279D-474D-B9F5-1D9DE03B294E}"/>
    <dgm:cxn modelId="{3F30BA74-793B-824B-81DB-9878FD71BC1D}" srcId="{2790DDFE-9C20-D148-ADCE-155C2F4B4A95}" destId="{633A19CE-BADC-3E4E-98CE-53E1904AC3CD}" srcOrd="0" destOrd="0" parTransId="{50A815BB-35D9-C24B-A657-C6154456B1B3}" sibTransId="{4A3A0EA6-1704-4D45-8C2E-CFC4DE58F944}"/>
    <dgm:cxn modelId="{A9AC4477-7912-D345-8F88-1A10D20AAE53}" type="presOf" srcId="{296FC448-00AF-D847-B865-82AD513B4BF9}" destId="{E502E7F1-092E-2647-969A-AA3DD1F86FF1}" srcOrd="0" destOrd="0" presId="urn:microsoft.com/office/officeart/2005/8/layout/chevron2"/>
    <dgm:cxn modelId="{296DE579-78A4-F241-B6AA-5B6390551ED8}" srcId="{AE6F6200-D32A-4248-A248-D92732168CE3}" destId="{BCD28DF1-6D9E-7D4C-953D-350C631258CD}" srcOrd="5" destOrd="0" parTransId="{685970F0-7260-6C4C-BF89-1ED1B15976A7}" sibTransId="{CD0A478C-8444-B841-A039-1B514535DA6E}"/>
    <dgm:cxn modelId="{0A6B5F7A-E204-674A-A20B-79268F53C60C}" type="presOf" srcId="{D1DCCEE1-A841-8D46-B3E0-D3F9A4439C82}" destId="{1272CE47-395D-794F-9962-4E7D37704A22}" srcOrd="0" destOrd="4" presId="urn:microsoft.com/office/officeart/2005/8/layout/chevron2"/>
    <dgm:cxn modelId="{1AEE2E7F-4466-6F4E-ADD7-0CB09EDD546C}" type="presOf" srcId="{0537742B-415A-BF4F-B09B-1D5C1B2FE8DB}" destId="{C6ACFFF6-2233-6549-87FC-E9E4023D418D}" srcOrd="0" destOrd="1" presId="urn:microsoft.com/office/officeart/2005/8/layout/chevron2"/>
    <dgm:cxn modelId="{C4FF938F-3429-BC44-987E-DEAE8EF4CB6C}" srcId="{2790DDFE-9C20-D148-ADCE-155C2F4B4A95}" destId="{7A0411D4-9A5F-A34D-840F-A5CC3B6289B9}" srcOrd="3" destOrd="0" parTransId="{899EB584-F359-8D42-9FB5-9449B641A00B}" sibTransId="{8594F7CC-8066-E74C-B382-1C5A90FB4E77}"/>
    <dgm:cxn modelId="{4454FF91-3C47-D24D-9E06-192A390F6F1A}" type="presOf" srcId="{5CA07FB1-8586-5642-AFFF-907502E8F3A3}" destId="{C6ACFFF6-2233-6549-87FC-E9E4023D418D}" srcOrd="0" destOrd="0" presId="urn:microsoft.com/office/officeart/2005/8/layout/chevron2"/>
    <dgm:cxn modelId="{272D3393-543B-B74E-9935-4217106D5D63}" type="presOf" srcId="{633A19CE-BADC-3E4E-98CE-53E1904AC3CD}" destId="{1272CE47-395D-794F-9962-4E7D37704A22}" srcOrd="0" destOrd="0" presId="urn:microsoft.com/office/officeart/2005/8/layout/chevron2"/>
    <dgm:cxn modelId="{F22283B3-E50E-0A46-BE46-26B4D6319652}" srcId="{03282033-D1EA-0647-BF37-68451F0DEF2E}" destId="{2790DDFE-9C20-D148-ADCE-155C2F4B4A95}" srcOrd="2" destOrd="0" parTransId="{9C182CF2-4238-C248-8D50-17598CB6DDC2}" sibTransId="{0220E9E7-1991-FC4E-B855-6CE3B20C2A81}"/>
    <dgm:cxn modelId="{DC1245B4-4606-7145-8000-CC820E224C70}" type="presOf" srcId="{2790DDFE-9C20-D148-ADCE-155C2F4B4A95}" destId="{C3773446-8AC5-EC4A-A06D-D7F98192B00F}" srcOrd="0" destOrd="0" presId="urn:microsoft.com/office/officeart/2005/8/layout/chevron2"/>
    <dgm:cxn modelId="{A351E1BA-8141-E641-AEEE-A866C30C09A5}" srcId="{2790DDFE-9C20-D148-ADCE-155C2F4B4A95}" destId="{E36E973D-3AD2-B741-95DE-CB80E1807CC0}" srcOrd="1" destOrd="0" parTransId="{D1ED3D93-6147-BB4C-AE37-266F1F13A1B3}" sibTransId="{4296952E-1EE2-7349-8A88-1E9B034BC345}"/>
    <dgm:cxn modelId="{CE3E58C7-8569-E243-9D47-AC17502C0D24}" srcId="{C3719B69-F069-9241-A623-035D9FC3AFDC}" destId="{0537742B-415A-BF4F-B09B-1D5C1B2FE8DB}" srcOrd="1" destOrd="0" parTransId="{10FA8041-554B-9740-A3D8-5DA017D6AEBB}" sibTransId="{3174CB75-2047-8B43-A247-D93038715333}"/>
    <dgm:cxn modelId="{787045CC-A588-B24C-93F4-A91719530B17}" type="presOf" srcId="{C1995800-F16C-1146-8773-F5AC615943A9}" destId="{1272CE47-395D-794F-9962-4E7D37704A22}" srcOrd="0" destOrd="2" presId="urn:microsoft.com/office/officeart/2005/8/layout/chevron2"/>
    <dgm:cxn modelId="{407B56D7-DAEB-BA4F-BF7C-BF4FACFA1E29}" srcId="{AE6F6200-D32A-4248-A248-D92732168CE3}" destId="{6C5DEA02-1986-B940-9B15-E6C3932BE884}" srcOrd="4" destOrd="0" parTransId="{D697C5B1-5339-384D-BCFD-3AF7B087C446}" sibTransId="{93E7C3C7-B782-3742-ACA5-07455A4A2B35}"/>
    <dgm:cxn modelId="{5A047ED7-EC8D-D148-AFFF-3AF2BFD51CF9}" type="presOf" srcId="{C45FD2C6-5E4E-2A46-8DF2-621FF154B619}" destId="{E502E7F1-092E-2647-969A-AA3DD1F86FF1}" srcOrd="0" destOrd="2" presId="urn:microsoft.com/office/officeart/2005/8/layout/chevron2"/>
    <dgm:cxn modelId="{979878E4-E8CD-4C49-92B4-822EEB938739}" type="presOf" srcId="{C3719B69-F069-9241-A623-035D9FC3AFDC}" destId="{3B278671-1F62-B449-BB00-32249ECAFB2F}" srcOrd="0" destOrd="0" presId="urn:microsoft.com/office/officeart/2005/8/layout/chevron2"/>
    <dgm:cxn modelId="{29CA74E9-AE72-A24D-8BEE-A874A1DB5F0B}" type="presOf" srcId="{52681918-762F-6545-AEA9-374AC125A0C4}" destId="{E502E7F1-092E-2647-969A-AA3DD1F86FF1}" srcOrd="0" destOrd="3" presId="urn:microsoft.com/office/officeart/2005/8/layout/chevron2"/>
    <dgm:cxn modelId="{301516F1-9256-584A-81CF-14FB90B19C0A}" srcId="{C3719B69-F069-9241-A623-035D9FC3AFDC}" destId="{C8653DCB-8D05-5341-BCD4-DF77A5E526D9}" srcOrd="2" destOrd="0" parTransId="{EBB732E6-A0B3-1440-A5F9-84598D5F170A}" sibTransId="{4157ECAA-EBA4-4541-9227-418128A6BC64}"/>
    <dgm:cxn modelId="{86D7E2F7-8990-5E41-B113-5CA3D921AEA8}" srcId="{03282033-D1EA-0647-BF37-68451F0DEF2E}" destId="{AE6F6200-D32A-4248-A248-D92732168CE3}" srcOrd="1" destOrd="0" parTransId="{CFC3A15A-97F1-3F4A-AC8D-B2677F1CE040}" sibTransId="{8FA5DC0F-9E16-4B47-9C6C-EC1EE3684C63}"/>
    <dgm:cxn modelId="{E9EF71F9-C151-7941-8C0E-0E775DAC9175}" srcId="{AE6F6200-D32A-4248-A248-D92732168CE3}" destId="{52681918-762F-6545-AEA9-374AC125A0C4}" srcOrd="3" destOrd="0" parTransId="{0D4F2E9A-F8BC-7F42-950C-4C8CD35C6BD8}" sibTransId="{4FA552FB-2D62-F94D-9660-3056D2631496}"/>
    <dgm:cxn modelId="{2E9615FB-0A5E-1642-BDAB-078992FDE426}" type="presOf" srcId="{D1F1A751-4362-5249-8801-D8F185540F99}" destId="{E502E7F1-092E-2647-969A-AA3DD1F86FF1}" srcOrd="0" destOrd="1" presId="urn:microsoft.com/office/officeart/2005/8/layout/chevron2"/>
    <dgm:cxn modelId="{C28E001B-E212-8546-86A1-2418818EF9C2}" type="presParOf" srcId="{128A1348-F505-9D4E-906B-A7474B2C9A1A}" destId="{AAE1128F-568C-1E48-9563-2218412AA2F8}" srcOrd="0" destOrd="0" presId="urn:microsoft.com/office/officeart/2005/8/layout/chevron2"/>
    <dgm:cxn modelId="{317B7EEF-775E-C44E-A917-5B38DD7C27FA}" type="presParOf" srcId="{AAE1128F-568C-1E48-9563-2218412AA2F8}" destId="{3B278671-1F62-B449-BB00-32249ECAFB2F}" srcOrd="0" destOrd="0" presId="urn:microsoft.com/office/officeart/2005/8/layout/chevron2"/>
    <dgm:cxn modelId="{A54A1D5E-038E-BE49-AB48-923267E637DD}" type="presParOf" srcId="{AAE1128F-568C-1E48-9563-2218412AA2F8}" destId="{C6ACFFF6-2233-6549-87FC-E9E4023D418D}" srcOrd="1" destOrd="0" presId="urn:microsoft.com/office/officeart/2005/8/layout/chevron2"/>
    <dgm:cxn modelId="{B25CA272-DE9C-6146-915A-E82428735943}" type="presParOf" srcId="{128A1348-F505-9D4E-906B-A7474B2C9A1A}" destId="{BCD85AAC-7F40-EA44-A1BC-DB1D1904D317}" srcOrd="1" destOrd="0" presId="urn:microsoft.com/office/officeart/2005/8/layout/chevron2"/>
    <dgm:cxn modelId="{1CAE6229-FF59-9846-9432-178C2FDE1CF9}" type="presParOf" srcId="{128A1348-F505-9D4E-906B-A7474B2C9A1A}" destId="{15AC45D8-BD2A-A44B-AC7B-D0233FAFA11A}" srcOrd="2" destOrd="0" presId="urn:microsoft.com/office/officeart/2005/8/layout/chevron2"/>
    <dgm:cxn modelId="{2CA40053-C8C8-3748-9130-F6ADB5308CC3}" type="presParOf" srcId="{15AC45D8-BD2A-A44B-AC7B-D0233FAFA11A}" destId="{B8D2B92F-D211-FC42-A26B-8A30EB8A2B30}" srcOrd="0" destOrd="0" presId="urn:microsoft.com/office/officeart/2005/8/layout/chevron2"/>
    <dgm:cxn modelId="{9666BAF9-E464-4042-82DA-A910FC861FC6}" type="presParOf" srcId="{15AC45D8-BD2A-A44B-AC7B-D0233FAFA11A}" destId="{E502E7F1-092E-2647-969A-AA3DD1F86FF1}" srcOrd="1" destOrd="0" presId="urn:microsoft.com/office/officeart/2005/8/layout/chevron2"/>
    <dgm:cxn modelId="{8EABB2DA-8BA4-DB4D-9241-7ACCBC2235E0}" type="presParOf" srcId="{128A1348-F505-9D4E-906B-A7474B2C9A1A}" destId="{78FE86DA-1CC6-A646-A8E5-B5938886660B}" srcOrd="3" destOrd="0" presId="urn:microsoft.com/office/officeart/2005/8/layout/chevron2"/>
    <dgm:cxn modelId="{A050A749-9C03-254A-BFEC-26E5F2804277}" type="presParOf" srcId="{128A1348-F505-9D4E-906B-A7474B2C9A1A}" destId="{AB715667-6678-3740-8DAD-51E752B62DF9}" srcOrd="4" destOrd="0" presId="urn:microsoft.com/office/officeart/2005/8/layout/chevron2"/>
    <dgm:cxn modelId="{F1B4FA2E-A035-6D4E-8750-4BB6B8D2AF63}" type="presParOf" srcId="{AB715667-6678-3740-8DAD-51E752B62DF9}" destId="{C3773446-8AC5-EC4A-A06D-D7F98192B00F}" srcOrd="0" destOrd="0" presId="urn:microsoft.com/office/officeart/2005/8/layout/chevron2"/>
    <dgm:cxn modelId="{2C3690FE-6F01-A349-AC06-5EB69C3F6E54}" type="presParOf" srcId="{AB715667-6678-3740-8DAD-51E752B62DF9}" destId="{1272CE47-395D-794F-9962-4E7D37704A22}" srcOrd="1" destOrd="0" presId="urn:microsoft.com/office/officeart/2005/8/layout/chevron2"/>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8078C7D-4756-684B-9770-A3FAC811F822}"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s-ES"/>
        </a:p>
      </dgm:t>
    </dgm:pt>
    <dgm:pt modelId="{F5DF864C-6B95-7849-BB99-00B32252450B}">
      <dgm:prSet phldrT="[Texto]"/>
      <dgm:spPr/>
      <dgm:t>
        <a:bodyPr/>
        <a:lstStyle/>
        <a:p>
          <a:r>
            <a:rPr lang="es-ES" b="1" dirty="0"/>
            <a:t>Define </a:t>
          </a:r>
          <a:r>
            <a:rPr lang="es-ES" b="1" dirty="0" err="1"/>
            <a:t>helper</a:t>
          </a:r>
          <a:r>
            <a:rPr lang="es-ES" b="1" dirty="0"/>
            <a:t> </a:t>
          </a:r>
          <a:r>
            <a:rPr lang="es-ES" b="1" dirty="0" err="1"/>
            <a:t>functions</a:t>
          </a:r>
          <a:endParaRPr lang="es-ES" b="1" dirty="0"/>
        </a:p>
      </dgm:t>
    </dgm:pt>
    <dgm:pt modelId="{671F4A4E-43B7-244D-81A2-1C41F97A5FCF}" type="parTrans" cxnId="{D00C4453-F160-BE4F-907E-012139B57AEE}">
      <dgm:prSet/>
      <dgm:spPr/>
      <dgm:t>
        <a:bodyPr/>
        <a:lstStyle/>
        <a:p>
          <a:endParaRPr lang="es-ES"/>
        </a:p>
      </dgm:t>
    </dgm:pt>
    <dgm:pt modelId="{B714C21E-18B8-144F-AE39-47B750325AB7}" type="sibTrans" cxnId="{D00C4453-F160-BE4F-907E-012139B57AEE}">
      <dgm:prSet/>
      <dgm:spPr/>
      <dgm:t>
        <a:bodyPr/>
        <a:lstStyle/>
        <a:p>
          <a:endParaRPr lang="es-ES"/>
        </a:p>
      </dgm:t>
    </dgm:pt>
    <dgm:pt modelId="{C8330D78-2F8C-7849-8D45-679D739D7F6D}">
      <dgm:prSet phldrT="[Texto]"/>
      <dgm:spPr/>
      <dgm:t>
        <a:bodyPr/>
        <a:lstStyle/>
        <a:p>
          <a:r>
            <a:rPr lang="es-ES" b="0" i="1" dirty="0" err="1">
              <a:latin typeface="Courier New" panose="02070309020205020404" pitchFamily="49" charset="0"/>
              <a:cs typeface="Courier New" panose="02070309020205020404" pitchFamily="49" charset="0"/>
            </a:rPr>
            <a:t>date_time</a:t>
          </a:r>
          <a:endParaRPr lang="es-ES" b="0" i="1" dirty="0">
            <a:latin typeface="Courier New" panose="02070309020205020404" pitchFamily="49" charset="0"/>
            <a:cs typeface="Courier New" panose="02070309020205020404" pitchFamily="49" charset="0"/>
          </a:endParaRPr>
        </a:p>
      </dgm:t>
    </dgm:pt>
    <dgm:pt modelId="{46340C41-7438-8D4B-8EF6-8923DB7B40FD}" type="parTrans" cxnId="{F881421F-7005-3A4D-B473-5DFB5A54270F}">
      <dgm:prSet/>
      <dgm:spPr/>
      <dgm:t>
        <a:bodyPr/>
        <a:lstStyle/>
        <a:p>
          <a:endParaRPr lang="es-ES"/>
        </a:p>
      </dgm:t>
    </dgm:pt>
    <dgm:pt modelId="{93B5274D-BE96-3641-BF24-1F8A707F3E14}" type="sibTrans" cxnId="{F881421F-7005-3A4D-B473-5DFB5A54270F}">
      <dgm:prSet/>
      <dgm:spPr/>
      <dgm:t>
        <a:bodyPr/>
        <a:lstStyle/>
        <a:p>
          <a:endParaRPr lang="es-ES"/>
        </a:p>
      </dgm:t>
    </dgm:pt>
    <dgm:pt modelId="{6CB99070-B567-5045-8D32-8258F70597A7}">
      <dgm:prSet phldrT="[Texto]"/>
      <dgm:spPr/>
      <dgm:t>
        <a:bodyPr/>
        <a:lstStyle/>
        <a:p>
          <a:r>
            <a:rPr lang="es-ES" b="0" i="1" dirty="0" err="1">
              <a:latin typeface="Courier New" panose="02070309020205020404" pitchFamily="49" charset="0"/>
              <a:cs typeface="Courier New" panose="02070309020205020404" pitchFamily="49" charset="0"/>
            </a:rPr>
            <a:t>booster_version</a:t>
          </a:r>
          <a:endParaRPr lang="es-ES" b="0" i="1" dirty="0">
            <a:latin typeface="Courier New" panose="02070309020205020404" pitchFamily="49" charset="0"/>
            <a:cs typeface="Courier New" panose="02070309020205020404" pitchFamily="49" charset="0"/>
          </a:endParaRPr>
        </a:p>
      </dgm:t>
    </dgm:pt>
    <dgm:pt modelId="{84405887-D49E-E348-9B8B-59D0FA9E4C7B}" type="parTrans" cxnId="{36E2E751-0078-A94F-9F2D-767633615868}">
      <dgm:prSet/>
      <dgm:spPr/>
      <dgm:t>
        <a:bodyPr/>
        <a:lstStyle/>
        <a:p>
          <a:endParaRPr lang="es-ES"/>
        </a:p>
      </dgm:t>
    </dgm:pt>
    <dgm:pt modelId="{329C09F4-81A6-7344-B783-463CBD2EC5C1}" type="sibTrans" cxnId="{36E2E751-0078-A94F-9F2D-767633615868}">
      <dgm:prSet/>
      <dgm:spPr/>
      <dgm:t>
        <a:bodyPr/>
        <a:lstStyle/>
        <a:p>
          <a:endParaRPr lang="es-ES"/>
        </a:p>
      </dgm:t>
    </dgm:pt>
    <dgm:pt modelId="{4108C4EA-1811-CC46-B1BD-9ABF70738B38}">
      <dgm:prSet phldrT="[Texto]"/>
      <dgm:spPr/>
      <dgm:t>
        <a:bodyPr/>
        <a:lstStyle/>
        <a:p>
          <a:r>
            <a:rPr lang="es-ES" b="1" dirty="0" err="1"/>
            <a:t>Fetch</a:t>
          </a:r>
          <a:r>
            <a:rPr lang="es-ES" b="1" dirty="0"/>
            <a:t> HTML </a:t>
          </a:r>
          <a:r>
            <a:rPr lang="es-ES" b="1" dirty="0" err="1"/>
            <a:t>from</a:t>
          </a:r>
          <a:r>
            <a:rPr lang="es-ES" b="1" dirty="0"/>
            <a:t> </a:t>
          </a:r>
          <a:r>
            <a:rPr lang="es-ES" b="1" dirty="0" err="1"/>
            <a:t>the</a:t>
          </a:r>
          <a:r>
            <a:rPr lang="es-ES" b="1" dirty="0"/>
            <a:t> </a:t>
          </a:r>
          <a:r>
            <a:rPr lang="es-ES" b="1" dirty="0" err="1"/>
            <a:t>given</a:t>
          </a:r>
          <a:r>
            <a:rPr lang="es-ES" b="1" dirty="0"/>
            <a:t> URL</a:t>
          </a:r>
        </a:p>
      </dgm:t>
    </dgm:pt>
    <dgm:pt modelId="{F0247884-9029-8749-BDBD-11791B6DEC8D}" type="parTrans" cxnId="{9D074697-A7B4-3D4D-A1E3-256A9819267B}">
      <dgm:prSet/>
      <dgm:spPr/>
      <dgm:t>
        <a:bodyPr/>
        <a:lstStyle/>
        <a:p>
          <a:endParaRPr lang="es-ES"/>
        </a:p>
      </dgm:t>
    </dgm:pt>
    <dgm:pt modelId="{3F484A74-44CC-8041-BE6E-CD2993416A72}" type="sibTrans" cxnId="{9D074697-A7B4-3D4D-A1E3-256A9819267B}">
      <dgm:prSet/>
      <dgm:spPr/>
      <dgm:t>
        <a:bodyPr/>
        <a:lstStyle/>
        <a:p>
          <a:endParaRPr lang="es-ES"/>
        </a:p>
      </dgm:t>
    </dgm:pt>
    <dgm:pt modelId="{DE8478F7-895C-CE4F-9EFC-AE85F5445D5E}">
      <dgm:prSet phldrT="[Texto]"/>
      <dgm:spPr/>
      <dgm:t>
        <a:bodyPr/>
        <a:lstStyle/>
        <a:p>
          <a:r>
            <a:rPr lang="es-ES" dirty="0"/>
            <a:t>Use </a:t>
          </a:r>
          <a:r>
            <a:rPr lang="es-ES" b="0" i="1" dirty="0" err="1">
              <a:latin typeface="Courier New" panose="02070309020205020404" pitchFamily="49" charset="0"/>
              <a:cs typeface="Courier New" panose="02070309020205020404" pitchFamily="49" charset="0"/>
            </a:rPr>
            <a:t>requests.get</a:t>
          </a:r>
          <a:r>
            <a:rPr lang="es-ES" b="0" i="1" dirty="0">
              <a:latin typeface="Courier New" panose="02070309020205020404" pitchFamily="49" charset="0"/>
              <a:cs typeface="Courier New" panose="02070309020205020404" pitchFamily="49" charset="0"/>
            </a:rPr>
            <a:t>(...)</a:t>
          </a:r>
          <a:r>
            <a:rPr lang="es-ES" dirty="0"/>
            <a:t> </a:t>
          </a:r>
          <a:r>
            <a:rPr lang="es-ES" dirty="0" err="1"/>
            <a:t>to</a:t>
          </a:r>
          <a:r>
            <a:rPr lang="es-ES" dirty="0"/>
            <a:t> </a:t>
          </a:r>
          <a:r>
            <a:rPr lang="es-ES" dirty="0" err="1"/>
            <a:t>obtain</a:t>
          </a:r>
          <a:r>
            <a:rPr lang="es-ES" dirty="0"/>
            <a:t> a response</a:t>
          </a:r>
        </a:p>
      </dgm:t>
    </dgm:pt>
    <dgm:pt modelId="{D61EDBA2-A00F-7B4F-B114-A6CDF74BAA9B}" type="parTrans" cxnId="{CAD9093C-08D9-BF47-9E60-06F6A262529A}">
      <dgm:prSet/>
      <dgm:spPr/>
      <dgm:t>
        <a:bodyPr/>
        <a:lstStyle/>
        <a:p>
          <a:endParaRPr lang="es-ES"/>
        </a:p>
      </dgm:t>
    </dgm:pt>
    <dgm:pt modelId="{F58FF327-E938-F649-BB8F-90CBA78FF7B3}" type="sibTrans" cxnId="{CAD9093C-08D9-BF47-9E60-06F6A262529A}">
      <dgm:prSet/>
      <dgm:spPr/>
      <dgm:t>
        <a:bodyPr/>
        <a:lstStyle/>
        <a:p>
          <a:endParaRPr lang="es-ES"/>
        </a:p>
      </dgm:t>
    </dgm:pt>
    <dgm:pt modelId="{FACA6AD3-109C-C64E-AB93-6508B4E9B4B0}">
      <dgm:prSet phldrT="[Texto]"/>
      <dgm:spPr/>
      <dgm:t>
        <a:bodyPr/>
        <a:lstStyle/>
        <a:p>
          <a:r>
            <a:rPr lang="es-ES" dirty="0" err="1"/>
            <a:t>Extract</a:t>
          </a:r>
          <a:r>
            <a:rPr lang="es-ES" dirty="0"/>
            <a:t> </a:t>
          </a:r>
          <a:r>
            <a:rPr lang="es-ES" dirty="0" err="1"/>
            <a:t>column</a:t>
          </a:r>
          <a:r>
            <a:rPr lang="es-ES" dirty="0"/>
            <a:t> </a:t>
          </a:r>
          <a:r>
            <a:rPr lang="es-ES" dirty="0" err="1"/>
            <a:t>names</a:t>
          </a:r>
          <a:r>
            <a:rPr lang="es-ES" dirty="0"/>
            <a:t> </a:t>
          </a:r>
          <a:r>
            <a:rPr lang="es-ES" dirty="0" err="1"/>
            <a:t>from</a:t>
          </a:r>
          <a:r>
            <a:rPr lang="es-ES" dirty="0"/>
            <a:t> </a:t>
          </a:r>
          <a:r>
            <a:rPr lang="es-ES" dirty="0" err="1"/>
            <a:t>the</a:t>
          </a:r>
          <a:r>
            <a:rPr lang="es-ES" dirty="0"/>
            <a:t> table </a:t>
          </a:r>
          <a:r>
            <a:rPr lang="es-ES" dirty="0" err="1"/>
            <a:t>header</a:t>
          </a:r>
          <a:endParaRPr lang="es-ES" dirty="0"/>
        </a:p>
      </dgm:t>
    </dgm:pt>
    <dgm:pt modelId="{C6D70558-275E-DC49-BF9A-D97DCB3BCCF1}" type="parTrans" cxnId="{1DE856DF-39D6-024E-BAAF-7CDDA8BFF772}">
      <dgm:prSet/>
      <dgm:spPr/>
      <dgm:t>
        <a:bodyPr/>
        <a:lstStyle/>
        <a:p>
          <a:endParaRPr lang="es-ES"/>
        </a:p>
      </dgm:t>
    </dgm:pt>
    <dgm:pt modelId="{22E274D4-3178-5A4F-A792-9F68BA4EDBAE}" type="sibTrans" cxnId="{1DE856DF-39D6-024E-BAAF-7CDDA8BFF772}">
      <dgm:prSet/>
      <dgm:spPr/>
      <dgm:t>
        <a:bodyPr/>
        <a:lstStyle/>
        <a:p>
          <a:endParaRPr lang="es-ES"/>
        </a:p>
      </dgm:t>
    </dgm:pt>
    <dgm:pt modelId="{4DEB8EE7-4526-A14B-A659-6DEB16E0074A}">
      <dgm:prSet phldrT="[Texto]"/>
      <dgm:spPr/>
      <dgm:t>
        <a:bodyPr/>
        <a:lstStyle/>
        <a:p>
          <a:r>
            <a:rPr lang="es-ES" b="1" dirty="0" err="1"/>
            <a:t>Build</a:t>
          </a:r>
          <a:r>
            <a:rPr lang="es-ES" b="1" dirty="0"/>
            <a:t> a </a:t>
          </a:r>
          <a:r>
            <a:rPr lang="es-ES" b="1" dirty="0" err="1"/>
            <a:t>DataFrame</a:t>
          </a:r>
          <a:r>
            <a:rPr lang="es-ES" b="1" dirty="0"/>
            <a:t> </a:t>
          </a:r>
          <a:r>
            <a:rPr lang="es-ES" b="1" dirty="0" err="1"/>
            <a:t>from</a:t>
          </a:r>
          <a:r>
            <a:rPr lang="es-ES" b="1" dirty="0"/>
            <a:t> </a:t>
          </a:r>
          <a:r>
            <a:rPr lang="es-ES" b="1" dirty="0" err="1"/>
            <a:t>the</a:t>
          </a:r>
          <a:r>
            <a:rPr lang="es-ES" b="1" dirty="0"/>
            <a:t> </a:t>
          </a:r>
          <a:r>
            <a:rPr lang="es-ES" b="1" dirty="0" err="1"/>
            <a:t>parsed</a:t>
          </a:r>
          <a:r>
            <a:rPr lang="es-ES" b="1" dirty="0"/>
            <a:t> HTML</a:t>
          </a:r>
        </a:p>
      </dgm:t>
    </dgm:pt>
    <dgm:pt modelId="{74363D45-9FA6-034B-96A1-74965465D65E}" type="parTrans" cxnId="{C1EF6AF1-753A-6A44-919E-9D8A12E278C7}">
      <dgm:prSet/>
      <dgm:spPr/>
      <dgm:t>
        <a:bodyPr/>
        <a:lstStyle/>
        <a:p>
          <a:endParaRPr lang="es-ES"/>
        </a:p>
      </dgm:t>
    </dgm:pt>
    <dgm:pt modelId="{172747B5-6143-024D-A013-2E750495A39F}" type="sibTrans" cxnId="{C1EF6AF1-753A-6A44-919E-9D8A12E278C7}">
      <dgm:prSet/>
      <dgm:spPr/>
      <dgm:t>
        <a:bodyPr/>
        <a:lstStyle/>
        <a:p>
          <a:endParaRPr lang="es-ES"/>
        </a:p>
      </dgm:t>
    </dgm:pt>
    <dgm:pt modelId="{F4D1F9C0-5B75-3841-877C-1D963918D9AA}">
      <dgm:prSet phldrT="[Texto]"/>
      <dgm:spPr/>
      <dgm:t>
        <a:bodyPr/>
        <a:lstStyle/>
        <a:p>
          <a:r>
            <a:rPr lang="es-ES" dirty="0" err="1"/>
            <a:t>Build</a:t>
          </a:r>
          <a:r>
            <a:rPr lang="es-ES" dirty="0"/>
            <a:t> a </a:t>
          </a:r>
          <a:r>
            <a:rPr lang="es-ES" dirty="0" err="1"/>
            <a:t>dictionary</a:t>
          </a:r>
          <a:r>
            <a:rPr lang="es-ES" dirty="0"/>
            <a:t> </a:t>
          </a:r>
          <a:r>
            <a:rPr lang="es-ES" dirty="0" err="1"/>
            <a:t>using</a:t>
          </a:r>
          <a:r>
            <a:rPr lang="es-ES" dirty="0"/>
            <a:t> </a:t>
          </a:r>
          <a:r>
            <a:rPr lang="es-ES" dirty="0" err="1"/>
            <a:t>the</a:t>
          </a:r>
          <a:r>
            <a:rPr lang="es-ES" dirty="0"/>
            <a:t> </a:t>
          </a:r>
          <a:r>
            <a:rPr lang="es-ES" dirty="0" err="1"/>
            <a:t>helper</a:t>
          </a:r>
          <a:r>
            <a:rPr lang="es-ES" dirty="0"/>
            <a:t> </a:t>
          </a:r>
          <a:r>
            <a:rPr lang="es-ES" dirty="0" err="1"/>
            <a:t>functions</a:t>
          </a:r>
          <a:endParaRPr lang="es-ES" dirty="0"/>
        </a:p>
      </dgm:t>
    </dgm:pt>
    <dgm:pt modelId="{64FF058F-4213-AC44-8214-74169F6E43EE}" type="parTrans" cxnId="{18E31D0E-CD5A-BE45-83F8-9C24621BB445}">
      <dgm:prSet/>
      <dgm:spPr/>
      <dgm:t>
        <a:bodyPr/>
        <a:lstStyle/>
        <a:p>
          <a:endParaRPr lang="es-ES"/>
        </a:p>
      </dgm:t>
    </dgm:pt>
    <dgm:pt modelId="{3342D632-95B0-254C-8F36-F8EEF48E7537}" type="sibTrans" cxnId="{18E31D0E-CD5A-BE45-83F8-9C24621BB445}">
      <dgm:prSet/>
      <dgm:spPr/>
      <dgm:t>
        <a:bodyPr/>
        <a:lstStyle/>
        <a:p>
          <a:endParaRPr lang="es-ES"/>
        </a:p>
      </dgm:t>
    </dgm:pt>
    <dgm:pt modelId="{08890D9F-BA03-AF46-AC91-996B396FC7EE}">
      <dgm:prSet phldrT="[Texto]"/>
      <dgm:spPr/>
      <dgm:t>
        <a:bodyPr/>
        <a:lstStyle/>
        <a:p>
          <a:r>
            <a:rPr lang="es-ES" b="0" i="1" dirty="0" err="1">
              <a:latin typeface="Courier New" panose="02070309020205020404" pitchFamily="49" charset="0"/>
              <a:cs typeface="Courier New" panose="02070309020205020404" pitchFamily="49" charset="0"/>
            </a:rPr>
            <a:t>landing_status</a:t>
          </a:r>
          <a:endParaRPr lang="es-ES" b="0" i="1" dirty="0">
            <a:latin typeface="Courier New" panose="02070309020205020404" pitchFamily="49" charset="0"/>
            <a:cs typeface="Courier New" panose="02070309020205020404" pitchFamily="49" charset="0"/>
          </a:endParaRPr>
        </a:p>
      </dgm:t>
    </dgm:pt>
    <dgm:pt modelId="{F69DFD8E-CCBB-6442-96BE-B266F4E3EDEB}" type="parTrans" cxnId="{C8377842-BE8B-8B42-94AE-B38D87AB4780}">
      <dgm:prSet/>
      <dgm:spPr/>
      <dgm:t>
        <a:bodyPr/>
        <a:lstStyle/>
        <a:p>
          <a:endParaRPr lang="es-ES"/>
        </a:p>
      </dgm:t>
    </dgm:pt>
    <dgm:pt modelId="{86370524-5CF9-524B-B3A2-1C359A49CD91}" type="sibTrans" cxnId="{C8377842-BE8B-8B42-94AE-B38D87AB4780}">
      <dgm:prSet/>
      <dgm:spPr/>
      <dgm:t>
        <a:bodyPr/>
        <a:lstStyle/>
        <a:p>
          <a:endParaRPr lang="es-ES"/>
        </a:p>
      </dgm:t>
    </dgm:pt>
    <dgm:pt modelId="{C58F2116-7CAB-4F4F-B77F-2BC4FCB3CE0C}">
      <dgm:prSet phldrT="[Texto]"/>
      <dgm:spPr/>
      <dgm:t>
        <a:bodyPr/>
        <a:lstStyle/>
        <a:p>
          <a:r>
            <a:rPr lang="es-ES" b="0" i="1" dirty="0" err="1">
              <a:latin typeface="Courier New" panose="02070309020205020404" pitchFamily="49" charset="0"/>
              <a:cs typeface="Courier New" panose="02070309020205020404" pitchFamily="49" charset="0"/>
            </a:rPr>
            <a:t>get_mass</a:t>
          </a:r>
          <a:endParaRPr lang="es-ES" b="0" i="1" dirty="0">
            <a:latin typeface="Courier New" panose="02070309020205020404" pitchFamily="49" charset="0"/>
            <a:cs typeface="Courier New" panose="02070309020205020404" pitchFamily="49" charset="0"/>
          </a:endParaRPr>
        </a:p>
      </dgm:t>
    </dgm:pt>
    <dgm:pt modelId="{2341986C-64EE-E244-8369-9517951C190D}" type="parTrans" cxnId="{4A81B43D-BA51-F14D-8C6F-B7E17F4CD788}">
      <dgm:prSet/>
      <dgm:spPr/>
      <dgm:t>
        <a:bodyPr/>
        <a:lstStyle/>
        <a:p>
          <a:endParaRPr lang="es-ES"/>
        </a:p>
      </dgm:t>
    </dgm:pt>
    <dgm:pt modelId="{E674AB65-52ED-5745-9CC5-D821E29EC4F8}" type="sibTrans" cxnId="{4A81B43D-BA51-F14D-8C6F-B7E17F4CD788}">
      <dgm:prSet/>
      <dgm:spPr/>
      <dgm:t>
        <a:bodyPr/>
        <a:lstStyle/>
        <a:p>
          <a:endParaRPr lang="es-ES"/>
        </a:p>
      </dgm:t>
    </dgm:pt>
    <dgm:pt modelId="{C03BA235-0DA6-2D47-9512-0C101F01AE22}">
      <dgm:prSet phldrT="[Texto]"/>
      <dgm:spPr/>
      <dgm:t>
        <a:bodyPr/>
        <a:lstStyle/>
        <a:p>
          <a:r>
            <a:rPr lang="es-ES" b="0" i="1" dirty="0" err="1">
              <a:latin typeface="Courier New" panose="02070309020205020404" pitchFamily="49" charset="0"/>
              <a:cs typeface="Courier New" panose="02070309020205020404" pitchFamily="49" charset="0"/>
            </a:rPr>
            <a:t>extract_column_from_header</a:t>
          </a:r>
          <a:endParaRPr lang="es-ES" b="0" i="1" dirty="0">
            <a:latin typeface="Courier New" panose="02070309020205020404" pitchFamily="49" charset="0"/>
            <a:cs typeface="Courier New" panose="02070309020205020404" pitchFamily="49" charset="0"/>
          </a:endParaRPr>
        </a:p>
      </dgm:t>
    </dgm:pt>
    <dgm:pt modelId="{92367AAE-E84B-6742-8A15-857A0B3F0658}" type="parTrans" cxnId="{BA6B308D-4963-A641-8E6A-2870A3AEF8BE}">
      <dgm:prSet/>
      <dgm:spPr/>
      <dgm:t>
        <a:bodyPr/>
        <a:lstStyle/>
        <a:p>
          <a:endParaRPr lang="es-ES"/>
        </a:p>
      </dgm:t>
    </dgm:pt>
    <dgm:pt modelId="{E11FF8BF-F291-2C41-9CCF-7736AC47CCA7}" type="sibTrans" cxnId="{BA6B308D-4963-A641-8E6A-2870A3AEF8BE}">
      <dgm:prSet/>
      <dgm:spPr/>
      <dgm:t>
        <a:bodyPr/>
        <a:lstStyle/>
        <a:p>
          <a:endParaRPr lang="es-ES"/>
        </a:p>
      </dgm:t>
    </dgm:pt>
    <dgm:pt modelId="{22C67649-746D-4841-A8F0-7FAAC2EB8DF4}">
      <dgm:prSet phldrT="[Texto]"/>
      <dgm:spPr/>
      <dgm:t>
        <a:bodyPr/>
        <a:lstStyle/>
        <a:p>
          <a:r>
            <a:rPr lang="es-ES" dirty="0" err="1"/>
            <a:t>Create</a:t>
          </a:r>
          <a:r>
            <a:rPr lang="es-ES" dirty="0"/>
            <a:t> a </a:t>
          </a:r>
          <a:r>
            <a:rPr lang="es-ES" b="0" i="1" dirty="0" err="1">
              <a:latin typeface="Courier New" panose="02070309020205020404" pitchFamily="49" charset="0"/>
              <a:cs typeface="Courier New" panose="02070309020205020404" pitchFamily="49" charset="0"/>
            </a:rPr>
            <a:t>BeautifulSoup</a:t>
          </a:r>
          <a:r>
            <a:rPr lang="es-ES" dirty="0"/>
            <a:t> </a:t>
          </a:r>
          <a:r>
            <a:rPr lang="es-ES" dirty="0" err="1"/>
            <a:t>object</a:t>
          </a:r>
          <a:endParaRPr lang="es-ES" dirty="0"/>
        </a:p>
      </dgm:t>
    </dgm:pt>
    <dgm:pt modelId="{BB03FD8D-6F91-2D4F-9294-F0C9A5A71393}" type="parTrans" cxnId="{213EAE02-3BA9-E845-832C-1658EB5988D2}">
      <dgm:prSet/>
      <dgm:spPr/>
      <dgm:t>
        <a:bodyPr/>
        <a:lstStyle/>
        <a:p>
          <a:endParaRPr lang="es-ES"/>
        </a:p>
      </dgm:t>
    </dgm:pt>
    <dgm:pt modelId="{5B05D88B-D078-D54C-8E5F-E58E338A2EEC}" type="sibTrans" cxnId="{213EAE02-3BA9-E845-832C-1658EB5988D2}">
      <dgm:prSet/>
      <dgm:spPr/>
      <dgm:t>
        <a:bodyPr/>
        <a:lstStyle/>
        <a:p>
          <a:endParaRPr lang="es-ES"/>
        </a:p>
      </dgm:t>
    </dgm:pt>
    <dgm:pt modelId="{B18AFABF-00F7-7A45-BC4A-C0FCCF247149}">
      <dgm:prSet phldrT="[Texto]"/>
      <dgm:spPr/>
      <dgm:t>
        <a:bodyPr/>
        <a:lstStyle/>
        <a:p>
          <a:r>
            <a:rPr lang="es-ES" dirty="0" err="1"/>
            <a:t>Create</a:t>
          </a:r>
          <a:r>
            <a:rPr lang="es-ES" dirty="0"/>
            <a:t> a </a:t>
          </a:r>
          <a:r>
            <a:rPr lang="es-ES" dirty="0" err="1"/>
            <a:t>DataFrame</a:t>
          </a:r>
          <a:r>
            <a:rPr lang="es-ES" dirty="0"/>
            <a:t> </a:t>
          </a:r>
          <a:r>
            <a:rPr lang="es-ES" dirty="0" err="1"/>
            <a:t>from</a:t>
          </a:r>
          <a:r>
            <a:rPr lang="es-ES" dirty="0"/>
            <a:t> </a:t>
          </a:r>
          <a:r>
            <a:rPr lang="es-ES" dirty="0" err="1"/>
            <a:t>that</a:t>
          </a:r>
          <a:r>
            <a:rPr lang="es-ES" dirty="0"/>
            <a:t> </a:t>
          </a:r>
          <a:r>
            <a:rPr lang="es-ES" dirty="0" err="1"/>
            <a:t>dictionary</a:t>
          </a:r>
          <a:endParaRPr lang="es-ES" dirty="0"/>
        </a:p>
      </dgm:t>
    </dgm:pt>
    <dgm:pt modelId="{4462B471-3724-A447-9B36-5A02C665691E}" type="parTrans" cxnId="{BC8DF591-B4FD-4C4A-9F12-F01177AB4950}">
      <dgm:prSet/>
      <dgm:spPr/>
      <dgm:t>
        <a:bodyPr/>
        <a:lstStyle/>
        <a:p>
          <a:endParaRPr lang="es-ES"/>
        </a:p>
      </dgm:t>
    </dgm:pt>
    <dgm:pt modelId="{B1B5AB52-7D7A-2747-B0CD-6A8330D2BF44}" type="sibTrans" cxnId="{BC8DF591-B4FD-4C4A-9F12-F01177AB4950}">
      <dgm:prSet/>
      <dgm:spPr/>
      <dgm:t>
        <a:bodyPr/>
        <a:lstStyle/>
        <a:p>
          <a:endParaRPr lang="es-ES"/>
        </a:p>
      </dgm:t>
    </dgm:pt>
    <dgm:pt modelId="{6846A65C-1E5A-4A4D-BC6F-842D20319FA1}">
      <dgm:prSet phldrT="[Texto]"/>
      <dgm:spPr/>
      <dgm:t>
        <a:bodyPr/>
        <a:lstStyle/>
        <a:p>
          <a:r>
            <a:rPr lang="es-ES" dirty="0" err="1"/>
            <a:t>Export</a:t>
          </a:r>
          <a:r>
            <a:rPr lang="es-ES" dirty="0"/>
            <a:t> </a:t>
          </a:r>
          <a:r>
            <a:rPr lang="es-ES" dirty="0" err="1"/>
            <a:t>to</a:t>
          </a:r>
          <a:r>
            <a:rPr lang="es-ES" dirty="0"/>
            <a:t> CSV: </a:t>
          </a:r>
          <a:r>
            <a:rPr lang="es-ES" b="0" i="1" dirty="0" err="1">
              <a:latin typeface="Courier New" panose="02070309020205020404" pitchFamily="49" charset="0"/>
              <a:cs typeface="Courier New" panose="02070309020205020404" pitchFamily="49" charset="0"/>
            </a:rPr>
            <a:t>spacex_web_scraped.csv</a:t>
          </a:r>
          <a:r>
            <a:rPr lang="es-ES" dirty="0"/>
            <a:t> (</a:t>
          </a:r>
          <a:r>
            <a:rPr lang="es-ES" b="1" dirty="0"/>
            <a:t>121 </a:t>
          </a:r>
          <a:r>
            <a:rPr lang="es-ES" b="1" dirty="0" err="1"/>
            <a:t>rows</a:t>
          </a:r>
          <a:r>
            <a:rPr lang="es-ES" dirty="0"/>
            <a:t>)</a:t>
          </a:r>
        </a:p>
      </dgm:t>
    </dgm:pt>
    <dgm:pt modelId="{1C8BC803-4BEA-FA48-B405-49C74DD5353D}" type="parTrans" cxnId="{B8C86900-D4E9-2144-96D7-F73B8E2179B0}">
      <dgm:prSet/>
      <dgm:spPr/>
      <dgm:t>
        <a:bodyPr/>
        <a:lstStyle/>
        <a:p>
          <a:endParaRPr lang="es-ES"/>
        </a:p>
      </dgm:t>
    </dgm:pt>
    <dgm:pt modelId="{3DF36E59-1919-844A-9E1A-D5684A7DCF0F}" type="sibTrans" cxnId="{B8C86900-D4E9-2144-96D7-F73B8E2179B0}">
      <dgm:prSet/>
      <dgm:spPr/>
      <dgm:t>
        <a:bodyPr/>
        <a:lstStyle/>
        <a:p>
          <a:endParaRPr lang="es-ES"/>
        </a:p>
      </dgm:t>
    </dgm:pt>
    <dgm:pt modelId="{E5CBCA2A-D483-8341-A141-AFEDA2A372E1}">
      <dgm:prSet phldrT="[Texto]"/>
      <dgm:spPr/>
      <dgm:t>
        <a:bodyPr/>
        <a:lstStyle/>
        <a:p>
          <a:r>
            <a:rPr lang="en-US" b="1" dirty="0">
              <a:solidFill>
                <a:schemeClr val="accent3">
                  <a:lumMod val="25000"/>
                </a:schemeClr>
              </a:solidFill>
              <a:latin typeface="Abadi" panose="020B0604020104020204" pitchFamily="34" charset="0"/>
            </a:rPr>
            <a:t>Notebook (GitHub): </a:t>
          </a:r>
          <a:r>
            <a:rPr lang="en-US" dirty="0">
              <a:solidFill>
                <a:schemeClr val="accent3">
                  <a:lumMod val="25000"/>
                </a:schemeClr>
              </a:solidFill>
              <a:latin typeface="Abadi" panose="020B0604020104020204" pitchFamily="34" charset="0"/>
              <a:hlinkClick xmlns:r="http://schemas.openxmlformats.org/officeDocument/2006/relationships" r:id="rId1"/>
            </a:rPr>
            <a:t>GitHub</a:t>
          </a:r>
          <a:endParaRPr lang="es-ES" dirty="0"/>
        </a:p>
      </dgm:t>
    </dgm:pt>
    <dgm:pt modelId="{C59CABC5-71C5-E34C-9DBF-770F8B12156B}" type="parTrans" cxnId="{5BE09227-FB91-E647-A611-F0857B86D19D}">
      <dgm:prSet/>
      <dgm:spPr/>
      <dgm:t>
        <a:bodyPr/>
        <a:lstStyle/>
        <a:p>
          <a:endParaRPr lang="es-ES"/>
        </a:p>
      </dgm:t>
    </dgm:pt>
    <dgm:pt modelId="{731D091B-7FBD-2D4A-B1AF-AEFDB1E30D6C}" type="sibTrans" cxnId="{5BE09227-FB91-E647-A611-F0857B86D19D}">
      <dgm:prSet/>
      <dgm:spPr/>
      <dgm:t>
        <a:bodyPr/>
        <a:lstStyle/>
        <a:p>
          <a:endParaRPr lang="es-ES"/>
        </a:p>
      </dgm:t>
    </dgm:pt>
    <dgm:pt modelId="{3512C378-9A21-2946-A49A-E0DFFA5E6FAC}" type="pres">
      <dgm:prSet presAssocID="{58078C7D-4756-684B-9770-A3FAC811F822}" presName="linearFlow" presStyleCnt="0">
        <dgm:presLayoutVars>
          <dgm:dir/>
          <dgm:animLvl val="lvl"/>
          <dgm:resizeHandles val="exact"/>
        </dgm:presLayoutVars>
      </dgm:prSet>
      <dgm:spPr/>
    </dgm:pt>
    <dgm:pt modelId="{C85BFF07-17A7-A34B-94EA-3A2B2E7A649B}" type="pres">
      <dgm:prSet presAssocID="{F5DF864C-6B95-7849-BB99-00B32252450B}" presName="composite" presStyleCnt="0"/>
      <dgm:spPr/>
    </dgm:pt>
    <dgm:pt modelId="{570325AA-5A19-024F-93C5-9287177FDAE0}" type="pres">
      <dgm:prSet presAssocID="{F5DF864C-6B95-7849-BB99-00B32252450B}" presName="parentText" presStyleLbl="alignNode1" presStyleIdx="0" presStyleCnt="3">
        <dgm:presLayoutVars>
          <dgm:chMax val="1"/>
          <dgm:bulletEnabled val="1"/>
        </dgm:presLayoutVars>
      </dgm:prSet>
      <dgm:spPr/>
    </dgm:pt>
    <dgm:pt modelId="{B4388A0B-0FCD-134B-9916-C66A63E38C16}" type="pres">
      <dgm:prSet presAssocID="{F5DF864C-6B95-7849-BB99-00B32252450B}" presName="descendantText" presStyleLbl="alignAcc1" presStyleIdx="0" presStyleCnt="3">
        <dgm:presLayoutVars>
          <dgm:bulletEnabled val="1"/>
        </dgm:presLayoutVars>
      </dgm:prSet>
      <dgm:spPr/>
    </dgm:pt>
    <dgm:pt modelId="{1B9D763B-E413-F347-BE20-0E1C86336AB3}" type="pres">
      <dgm:prSet presAssocID="{B714C21E-18B8-144F-AE39-47B750325AB7}" presName="sp" presStyleCnt="0"/>
      <dgm:spPr/>
    </dgm:pt>
    <dgm:pt modelId="{18016D1F-B0C4-D746-9188-33037C26991D}" type="pres">
      <dgm:prSet presAssocID="{4108C4EA-1811-CC46-B1BD-9ABF70738B38}" presName="composite" presStyleCnt="0"/>
      <dgm:spPr/>
    </dgm:pt>
    <dgm:pt modelId="{AF667BFE-0A92-494B-A849-FF9616C2A023}" type="pres">
      <dgm:prSet presAssocID="{4108C4EA-1811-CC46-B1BD-9ABF70738B38}" presName="parentText" presStyleLbl="alignNode1" presStyleIdx="1" presStyleCnt="3">
        <dgm:presLayoutVars>
          <dgm:chMax val="1"/>
          <dgm:bulletEnabled val="1"/>
        </dgm:presLayoutVars>
      </dgm:prSet>
      <dgm:spPr/>
    </dgm:pt>
    <dgm:pt modelId="{BECB7502-3ECF-3043-AAD5-830C6A661DFA}" type="pres">
      <dgm:prSet presAssocID="{4108C4EA-1811-CC46-B1BD-9ABF70738B38}" presName="descendantText" presStyleLbl="alignAcc1" presStyleIdx="1" presStyleCnt="3">
        <dgm:presLayoutVars>
          <dgm:bulletEnabled val="1"/>
        </dgm:presLayoutVars>
      </dgm:prSet>
      <dgm:spPr/>
    </dgm:pt>
    <dgm:pt modelId="{A8C9068F-244B-D94E-AE41-FC3B24E12940}" type="pres">
      <dgm:prSet presAssocID="{3F484A74-44CC-8041-BE6E-CD2993416A72}" presName="sp" presStyleCnt="0"/>
      <dgm:spPr/>
    </dgm:pt>
    <dgm:pt modelId="{15E85A84-7863-6E40-B3D4-E3508C03D119}" type="pres">
      <dgm:prSet presAssocID="{4DEB8EE7-4526-A14B-A659-6DEB16E0074A}" presName="composite" presStyleCnt="0"/>
      <dgm:spPr/>
    </dgm:pt>
    <dgm:pt modelId="{90C2510F-5E33-FC4D-A300-240BDC9D0625}" type="pres">
      <dgm:prSet presAssocID="{4DEB8EE7-4526-A14B-A659-6DEB16E0074A}" presName="parentText" presStyleLbl="alignNode1" presStyleIdx="2" presStyleCnt="3">
        <dgm:presLayoutVars>
          <dgm:chMax val="1"/>
          <dgm:bulletEnabled val="1"/>
        </dgm:presLayoutVars>
      </dgm:prSet>
      <dgm:spPr/>
    </dgm:pt>
    <dgm:pt modelId="{87DCDDCA-C3B7-4B40-BF15-1D1B45860E28}" type="pres">
      <dgm:prSet presAssocID="{4DEB8EE7-4526-A14B-A659-6DEB16E0074A}" presName="descendantText" presStyleLbl="alignAcc1" presStyleIdx="2" presStyleCnt="3">
        <dgm:presLayoutVars>
          <dgm:bulletEnabled val="1"/>
        </dgm:presLayoutVars>
      </dgm:prSet>
      <dgm:spPr/>
    </dgm:pt>
  </dgm:ptLst>
  <dgm:cxnLst>
    <dgm:cxn modelId="{D6812200-F4B3-C14E-ACFB-B13B2B0FE70B}" type="presOf" srcId="{B18AFABF-00F7-7A45-BC4A-C0FCCF247149}" destId="{87DCDDCA-C3B7-4B40-BF15-1D1B45860E28}" srcOrd="0" destOrd="1" presId="urn:microsoft.com/office/officeart/2005/8/layout/chevron2"/>
    <dgm:cxn modelId="{B8C86900-D4E9-2144-96D7-F73B8E2179B0}" srcId="{4DEB8EE7-4526-A14B-A659-6DEB16E0074A}" destId="{6846A65C-1E5A-4A4D-BC6F-842D20319FA1}" srcOrd="2" destOrd="0" parTransId="{1C8BC803-4BEA-FA48-B405-49C74DD5353D}" sibTransId="{3DF36E59-1919-844A-9E1A-D5684A7DCF0F}"/>
    <dgm:cxn modelId="{213EAE02-3BA9-E845-832C-1658EB5988D2}" srcId="{4108C4EA-1811-CC46-B1BD-9ABF70738B38}" destId="{22C67649-746D-4841-A8F0-7FAAC2EB8DF4}" srcOrd="1" destOrd="0" parTransId="{BB03FD8D-6F91-2D4F-9294-F0C9A5A71393}" sibTransId="{5B05D88B-D078-D54C-8E5F-E58E338A2EEC}"/>
    <dgm:cxn modelId="{18E31D0E-CD5A-BE45-83F8-9C24621BB445}" srcId="{4DEB8EE7-4526-A14B-A659-6DEB16E0074A}" destId="{F4D1F9C0-5B75-3841-877C-1D963918D9AA}" srcOrd="0" destOrd="0" parTransId="{64FF058F-4213-AC44-8214-74169F6E43EE}" sibTransId="{3342D632-95B0-254C-8F36-F8EEF48E7537}"/>
    <dgm:cxn modelId="{9BC48D12-2B10-584A-9132-279F5EF82570}" type="presOf" srcId="{C03BA235-0DA6-2D47-9512-0C101F01AE22}" destId="{B4388A0B-0FCD-134B-9916-C66A63E38C16}" srcOrd="0" destOrd="4" presId="urn:microsoft.com/office/officeart/2005/8/layout/chevron2"/>
    <dgm:cxn modelId="{8D51C714-83A2-A74F-AF58-61AE4015D577}" type="presOf" srcId="{F5DF864C-6B95-7849-BB99-00B32252450B}" destId="{570325AA-5A19-024F-93C5-9287177FDAE0}" srcOrd="0" destOrd="0" presId="urn:microsoft.com/office/officeart/2005/8/layout/chevron2"/>
    <dgm:cxn modelId="{4DF3E414-FD93-9E41-B05C-616C03CDE025}" type="presOf" srcId="{4108C4EA-1811-CC46-B1BD-9ABF70738B38}" destId="{AF667BFE-0A92-494B-A849-FF9616C2A023}" srcOrd="0" destOrd="0" presId="urn:microsoft.com/office/officeart/2005/8/layout/chevron2"/>
    <dgm:cxn modelId="{F881421F-7005-3A4D-B473-5DFB5A54270F}" srcId="{F5DF864C-6B95-7849-BB99-00B32252450B}" destId="{C8330D78-2F8C-7849-8D45-679D739D7F6D}" srcOrd="0" destOrd="0" parTransId="{46340C41-7438-8D4B-8EF6-8923DB7B40FD}" sibTransId="{93B5274D-BE96-3641-BF24-1F8A707F3E14}"/>
    <dgm:cxn modelId="{5BE09227-FB91-E647-A611-F0857B86D19D}" srcId="{4DEB8EE7-4526-A14B-A659-6DEB16E0074A}" destId="{E5CBCA2A-D483-8341-A141-AFEDA2A372E1}" srcOrd="3" destOrd="0" parTransId="{C59CABC5-71C5-E34C-9DBF-770F8B12156B}" sibTransId="{731D091B-7FBD-2D4A-B1AF-AEFDB1E30D6C}"/>
    <dgm:cxn modelId="{990FC729-863E-6A41-9E20-ABAD4BF3C01C}" type="presOf" srcId="{FACA6AD3-109C-C64E-AB93-6508B4E9B4B0}" destId="{BECB7502-3ECF-3043-AAD5-830C6A661DFA}" srcOrd="0" destOrd="2" presId="urn:microsoft.com/office/officeart/2005/8/layout/chevron2"/>
    <dgm:cxn modelId="{5915A234-D9CD-5B4F-8F61-C72DDC7C0F4C}" type="presOf" srcId="{C8330D78-2F8C-7849-8D45-679D739D7F6D}" destId="{B4388A0B-0FCD-134B-9916-C66A63E38C16}" srcOrd="0" destOrd="0" presId="urn:microsoft.com/office/officeart/2005/8/layout/chevron2"/>
    <dgm:cxn modelId="{CAD9093C-08D9-BF47-9E60-06F6A262529A}" srcId="{4108C4EA-1811-CC46-B1BD-9ABF70738B38}" destId="{DE8478F7-895C-CE4F-9EFC-AE85F5445D5E}" srcOrd="0" destOrd="0" parTransId="{D61EDBA2-A00F-7B4F-B114-A6CDF74BAA9B}" sibTransId="{F58FF327-E938-F649-BB8F-90CBA78FF7B3}"/>
    <dgm:cxn modelId="{4A81B43D-BA51-F14D-8C6F-B7E17F4CD788}" srcId="{F5DF864C-6B95-7849-BB99-00B32252450B}" destId="{C58F2116-7CAB-4F4F-B77F-2BC4FCB3CE0C}" srcOrd="3" destOrd="0" parTransId="{2341986C-64EE-E244-8369-9517951C190D}" sibTransId="{E674AB65-52ED-5745-9CC5-D821E29EC4F8}"/>
    <dgm:cxn modelId="{5C303E3F-34D0-5F41-99DA-B54E95121AD9}" type="presOf" srcId="{DE8478F7-895C-CE4F-9EFC-AE85F5445D5E}" destId="{BECB7502-3ECF-3043-AAD5-830C6A661DFA}" srcOrd="0" destOrd="0" presId="urn:microsoft.com/office/officeart/2005/8/layout/chevron2"/>
    <dgm:cxn modelId="{C8377842-BE8B-8B42-94AE-B38D87AB4780}" srcId="{F5DF864C-6B95-7849-BB99-00B32252450B}" destId="{08890D9F-BA03-AF46-AC91-996B396FC7EE}" srcOrd="2" destOrd="0" parTransId="{F69DFD8E-CCBB-6442-96BE-B266F4E3EDEB}" sibTransId="{86370524-5CF9-524B-B3A2-1C359A49CD91}"/>
    <dgm:cxn modelId="{0525FA46-B15E-7543-B839-CE5CF346EC1C}" type="presOf" srcId="{6846A65C-1E5A-4A4D-BC6F-842D20319FA1}" destId="{87DCDDCA-C3B7-4B40-BF15-1D1B45860E28}" srcOrd="0" destOrd="2" presId="urn:microsoft.com/office/officeart/2005/8/layout/chevron2"/>
    <dgm:cxn modelId="{36E2E751-0078-A94F-9F2D-767633615868}" srcId="{F5DF864C-6B95-7849-BB99-00B32252450B}" destId="{6CB99070-B567-5045-8D32-8258F70597A7}" srcOrd="1" destOrd="0" parTransId="{84405887-D49E-E348-9B8B-59D0FA9E4C7B}" sibTransId="{329C09F4-81A6-7344-B783-463CBD2EC5C1}"/>
    <dgm:cxn modelId="{D00C4453-F160-BE4F-907E-012139B57AEE}" srcId="{58078C7D-4756-684B-9770-A3FAC811F822}" destId="{F5DF864C-6B95-7849-BB99-00B32252450B}" srcOrd="0" destOrd="0" parTransId="{671F4A4E-43B7-244D-81A2-1C41F97A5FCF}" sibTransId="{B714C21E-18B8-144F-AE39-47B750325AB7}"/>
    <dgm:cxn modelId="{7793FA69-B20D-C747-966C-66468EE1A84E}" type="presOf" srcId="{58078C7D-4756-684B-9770-A3FAC811F822}" destId="{3512C378-9A21-2946-A49A-E0DFFA5E6FAC}" srcOrd="0" destOrd="0" presId="urn:microsoft.com/office/officeart/2005/8/layout/chevron2"/>
    <dgm:cxn modelId="{0155398A-39CE-0046-90D1-1C61FCE4EA25}" type="presOf" srcId="{08890D9F-BA03-AF46-AC91-996B396FC7EE}" destId="{B4388A0B-0FCD-134B-9916-C66A63E38C16}" srcOrd="0" destOrd="2" presId="urn:microsoft.com/office/officeart/2005/8/layout/chevron2"/>
    <dgm:cxn modelId="{E38A4F8B-F017-C84B-B172-A4AFAADDB735}" type="presOf" srcId="{E5CBCA2A-D483-8341-A141-AFEDA2A372E1}" destId="{87DCDDCA-C3B7-4B40-BF15-1D1B45860E28}" srcOrd="0" destOrd="3" presId="urn:microsoft.com/office/officeart/2005/8/layout/chevron2"/>
    <dgm:cxn modelId="{BA6B308D-4963-A641-8E6A-2870A3AEF8BE}" srcId="{F5DF864C-6B95-7849-BB99-00B32252450B}" destId="{C03BA235-0DA6-2D47-9512-0C101F01AE22}" srcOrd="4" destOrd="0" parTransId="{92367AAE-E84B-6742-8A15-857A0B3F0658}" sibTransId="{E11FF8BF-F291-2C41-9CCF-7736AC47CCA7}"/>
    <dgm:cxn modelId="{BC8DF591-B4FD-4C4A-9F12-F01177AB4950}" srcId="{4DEB8EE7-4526-A14B-A659-6DEB16E0074A}" destId="{B18AFABF-00F7-7A45-BC4A-C0FCCF247149}" srcOrd="1" destOrd="0" parTransId="{4462B471-3724-A447-9B36-5A02C665691E}" sibTransId="{B1B5AB52-7D7A-2747-B0CD-6A8330D2BF44}"/>
    <dgm:cxn modelId="{9D074697-A7B4-3D4D-A1E3-256A9819267B}" srcId="{58078C7D-4756-684B-9770-A3FAC811F822}" destId="{4108C4EA-1811-CC46-B1BD-9ABF70738B38}" srcOrd="1" destOrd="0" parTransId="{F0247884-9029-8749-BDBD-11791B6DEC8D}" sibTransId="{3F484A74-44CC-8041-BE6E-CD2993416A72}"/>
    <dgm:cxn modelId="{CB3181A2-6646-684B-BC37-64900ACCADE2}" type="presOf" srcId="{4DEB8EE7-4526-A14B-A659-6DEB16E0074A}" destId="{90C2510F-5E33-FC4D-A300-240BDC9D0625}" srcOrd="0" destOrd="0" presId="urn:microsoft.com/office/officeart/2005/8/layout/chevron2"/>
    <dgm:cxn modelId="{57C15DC5-7E06-CA4A-98B5-A502DC1B94C0}" type="presOf" srcId="{6CB99070-B567-5045-8D32-8258F70597A7}" destId="{B4388A0B-0FCD-134B-9916-C66A63E38C16}" srcOrd="0" destOrd="1" presId="urn:microsoft.com/office/officeart/2005/8/layout/chevron2"/>
    <dgm:cxn modelId="{68A453D2-B78B-D145-9B5D-77662B14EE7A}" type="presOf" srcId="{22C67649-746D-4841-A8F0-7FAAC2EB8DF4}" destId="{BECB7502-3ECF-3043-AAD5-830C6A661DFA}" srcOrd="0" destOrd="1" presId="urn:microsoft.com/office/officeart/2005/8/layout/chevron2"/>
    <dgm:cxn modelId="{1DE856DF-39D6-024E-BAAF-7CDDA8BFF772}" srcId="{4108C4EA-1811-CC46-B1BD-9ABF70738B38}" destId="{FACA6AD3-109C-C64E-AB93-6508B4E9B4B0}" srcOrd="2" destOrd="0" parTransId="{C6D70558-275E-DC49-BF9A-D97DCB3BCCF1}" sibTransId="{22E274D4-3178-5A4F-A792-9F68BA4EDBAE}"/>
    <dgm:cxn modelId="{646AB7E0-C475-BA47-BD7C-2F7B11B06BD6}" type="presOf" srcId="{C58F2116-7CAB-4F4F-B77F-2BC4FCB3CE0C}" destId="{B4388A0B-0FCD-134B-9916-C66A63E38C16}" srcOrd="0" destOrd="3" presId="urn:microsoft.com/office/officeart/2005/8/layout/chevron2"/>
    <dgm:cxn modelId="{C1EF6AF1-753A-6A44-919E-9D8A12E278C7}" srcId="{58078C7D-4756-684B-9770-A3FAC811F822}" destId="{4DEB8EE7-4526-A14B-A659-6DEB16E0074A}" srcOrd="2" destOrd="0" parTransId="{74363D45-9FA6-034B-96A1-74965465D65E}" sibTransId="{172747B5-6143-024D-A013-2E750495A39F}"/>
    <dgm:cxn modelId="{C4F47DF9-7DD1-7448-A908-76DE336F190E}" type="presOf" srcId="{F4D1F9C0-5B75-3841-877C-1D963918D9AA}" destId="{87DCDDCA-C3B7-4B40-BF15-1D1B45860E28}" srcOrd="0" destOrd="0" presId="urn:microsoft.com/office/officeart/2005/8/layout/chevron2"/>
    <dgm:cxn modelId="{202D3B77-6B7C-8746-8C02-BFE0886DB9BE}" type="presParOf" srcId="{3512C378-9A21-2946-A49A-E0DFFA5E6FAC}" destId="{C85BFF07-17A7-A34B-94EA-3A2B2E7A649B}" srcOrd="0" destOrd="0" presId="urn:microsoft.com/office/officeart/2005/8/layout/chevron2"/>
    <dgm:cxn modelId="{17516E08-6C23-3743-8A31-04FA50DFCBA4}" type="presParOf" srcId="{C85BFF07-17A7-A34B-94EA-3A2B2E7A649B}" destId="{570325AA-5A19-024F-93C5-9287177FDAE0}" srcOrd="0" destOrd="0" presId="urn:microsoft.com/office/officeart/2005/8/layout/chevron2"/>
    <dgm:cxn modelId="{9D801BE1-EF0C-4146-9740-B52D852CAFAD}" type="presParOf" srcId="{C85BFF07-17A7-A34B-94EA-3A2B2E7A649B}" destId="{B4388A0B-0FCD-134B-9916-C66A63E38C16}" srcOrd="1" destOrd="0" presId="urn:microsoft.com/office/officeart/2005/8/layout/chevron2"/>
    <dgm:cxn modelId="{4A1EF875-F1DC-B944-87F2-DCB18FF41CC7}" type="presParOf" srcId="{3512C378-9A21-2946-A49A-E0DFFA5E6FAC}" destId="{1B9D763B-E413-F347-BE20-0E1C86336AB3}" srcOrd="1" destOrd="0" presId="urn:microsoft.com/office/officeart/2005/8/layout/chevron2"/>
    <dgm:cxn modelId="{979C6F2F-6276-5E42-8A3F-09B8F763F451}" type="presParOf" srcId="{3512C378-9A21-2946-A49A-E0DFFA5E6FAC}" destId="{18016D1F-B0C4-D746-9188-33037C26991D}" srcOrd="2" destOrd="0" presId="urn:microsoft.com/office/officeart/2005/8/layout/chevron2"/>
    <dgm:cxn modelId="{82A0C3B5-FD88-934F-8F87-B349528D5FBA}" type="presParOf" srcId="{18016D1F-B0C4-D746-9188-33037C26991D}" destId="{AF667BFE-0A92-494B-A849-FF9616C2A023}" srcOrd="0" destOrd="0" presId="urn:microsoft.com/office/officeart/2005/8/layout/chevron2"/>
    <dgm:cxn modelId="{98356DE5-26E3-BA45-B846-C157DB2C1C86}" type="presParOf" srcId="{18016D1F-B0C4-D746-9188-33037C26991D}" destId="{BECB7502-3ECF-3043-AAD5-830C6A661DFA}" srcOrd="1" destOrd="0" presId="urn:microsoft.com/office/officeart/2005/8/layout/chevron2"/>
    <dgm:cxn modelId="{B5B03FC8-FE9E-F74E-A685-2D37D7AE1F21}" type="presParOf" srcId="{3512C378-9A21-2946-A49A-E0DFFA5E6FAC}" destId="{A8C9068F-244B-D94E-AE41-FC3B24E12940}" srcOrd="3" destOrd="0" presId="urn:microsoft.com/office/officeart/2005/8/layout/chevron2"/>
    <dgm:cxn modelId="{5179E16C-F8F6-AA4F-BA12-F3BD7C076A48}" type="presParOf" srcId="{3512C378-9A21-2946-A49A-E0DFFA5E6FAC}" destId="{15E85A84-7863-6E40-B3D4-E3508C03D119}" srcOrd="4" destOrd="0" presId="urn:microsoft.com/office/officeart/2005/8/layout/chevron2"/>
    <dgm:cxn modelId="{117F69B2-6359-3E40-BD4C-2A93AB80BE2D}" type="presParOf" srcId="{15E85A84-7863-6E40-B3D4-E3508C03D119}" destId="{90C2510F-5E33-FC4D-A300-240BDC9D0625}" srcOrd="0" destOrd="0" presId="urn:microsoft.com/office/officeart/2005/8/layout/chevron2"/>
    <dgm:cxn modelId="{F5D24887-2E52-CF40-ADF6-AFFDD69E803D}" type="presParOf" srcId="{15E85A84-7863-6E40-B3D4-E3508C03D119}" destId="{87DCDDCA-C3B7-4B40-BF15-1D1B45860E28}" srcOrd="1" destOrd="0" presId="urn:microsoft.com/office/officeart/2005/8/layout/chevron2"/>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B67BDD-71F7-924D-832B-EFE06B974F8E}"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s-ES"/>
        </a:p>
      </dgm:t>
    </dgm:pt>
    <dgm:pt modelId="{3574B638-5232-594B-AB60-98354216BCC8}">
      <dgm:prSet phldrT="[Texto]"/>
      <dgm:spPr/>
      <dgm:t>
        <a:bodyPr/>
        <a:lstStyle/>
        <a:p>
          <a:r>
            <a:rPr lang="es-ES" b="1" dirty="0"/>
            <a:t>Data </a:t>
          </a:r>
          <a:r>
            <a:rPr lang="es-ES" b="1" dirty="0" err="1"/>
            <a:t>analysis</a:t>
          </a:r>
          <a:endParaRPr lang="es-ES" b="1" dirty="0"/>
        </a:p>
      </dgm:t>
    </dgm:pt>
    <dgm:pt modelId="{DAF44D23-2083-8942-A9D4-8272B7B676E6}" type="parTrans" cxnId="{7703C2FC-DCF5-3F4A-A0C1-2E57EF257884}">
      <dgm:prSet/>
      <dgm:spPr/>
      <dgm:t>
        <a:bodyPr/>
        <a:lstStyle/>
        <a:p>
          <a:endParaRPr lang="es-ES"/>
        </a:p>
      </dgm:t>
    </dgm:pt>
    <dgm:pt modelId="{77933D2D-B87A-C14E-83AC-A8781B28C82E}" type="sibTrans" cxnId="{7703C2FC-DCF5-3F4A-A0C1-2E57EF257884}">
      <dgm:prSet/>
      <dgm:spPr/>
      <dgm:t>
        <a:bodyPr/>
        <a:lstStyle/>
        <a:p>
          <a:endParaRPr lang="es-ES"/>
        </a:p>
      </dgm:t>
    </dgm:pt>
    <dgm:pt modelId="{4B48A32E-E9C7-EE4B-96FB-838F02ABD6CD}">
      <dgm:prSet phldrT="[Texto]"/>
      <dgm:spPr/>
      <dgm:t>
        <a:bodyPr/>
        <a:lstStyle/>
        <a:p>
          <a:r>
            <a:rPr lang="es-ES" dirty="0" err="1"/>
            <a:t>Identify</a:t>
          </a:r>
          <a:r>
            <a:rPr lang="es-ES" dirty="0"/>
            <a:t> and compute % </a:t>
          </a:r>
          <a:r>
            <a:rPr lang="es-ES" dirty="0" err="1"/>
            <a:t>of</a:t>
          </a:r>
          <a:r>
            <a:rPr lang="es-ES" dirty="0"/>
            <a:t> </a:t>
          </a:r>
          <a:r>
            <a:rPr lang="es-ES" dirty="0" err="1"/>
            <a:t>missing</a:t>
          </a:r>
          <a:r>
            <a:rPr lang="es-ES" dirty="0"/>
            <a:t> </a:t>
          </a:r>
          <a:r>
            <a:rPr lang="es-ES" dirty="0" err="1"/>
            <a:t>values</a:t>
          </a:r>
          <a:endParaRPr lang="es-ES" dirty="0"/>
        </a:p>
      </dgm:t>
    </dgm:pt>
    <dgm:pt modelId="{6CCEF49A-7CF2-D24F-9A62-F4C5E2A11987}" type="parTrans" cxnId="{A693F11C-3164-FE4D-BF6D-633B6E7E272B}">
      <dgm:prSet/>
      <dgm:spPr/>
      <dgm:t>
        <a:bodyPr/>
        <a:lstStyle/>
        <a:p>
          <a:endParaRPr lang="es-ES"/>
        </a:p>
      </dgm:t>
    </dgm:pt>
    <dgm:pt modelId="{18FB3C95-A78A-9040-A53C-F6068CA4F8F1}" type="sibTrans" cxnId="{A693F11C-3164-FE4D-BF6D-633B6E7E272B}">
      <dgm:prSet/>
      <dgm:spPr/>
      <dgm:t>
        <a:bodyPr/>
        <a:lstStyle/>
        <a:p>
          <a:endParaRPr lang="es-ES"/>
        </a:p>
      </dgm:t>
    </dgm:pt>
    <dgm:pt modelId="{4F48F14A-DB2A-1D44-B8A4-A94B6F3A8000}">
      <dgm:prSet phldrT="[Texto]"/>
      <dgm:spPr/>
      <dgm:t>
        <a:bodyPr/>
        <a:lstStyle/>
        <a:p>
          <a:r>
            <a:rPr lang="es-ES" b="1" dirty="0" err="1"/>
            <a:t>Calculations</a:t>
          </a:r>
          <a:endParaRPr lang="es-ES" b="1" dirty="0"/>
        </a:p>
      </dgm:t>
    </dgm:pt>
    <dgm:pt modelId="{D5C68E6D-C08B-0948-9B0B-B849E26BF5F4}" type="parTrans" cxnId="{9E365958-4699-774B-94B1-13E3E4F978D7}">
      <dgm:prSet/>
      <dgm:spPr/>
      <dgm:t>
        <a:bodyPr/>
        <a:lstStyle/>
        <a:p>
          <a:endParaRPr lang="es-ES"/>
        </a:p>
      </dgm:t>
    </dgm:pt>
    <dgm:pt modelId="{0902CF71-9964-8044-97B6-8ADDAA11F261}" type="sibTrans" cxnId="{9E365958-4699-774B-94B1-13E3E4F978D7}">
      <dgm:prSet/>
      <dgm:spPr/>
      <dgm:t>
        <a:bodyPr/>
        <a:lstStyle/>
        <a:p>
          <a:endParaRPr lang="es-ES"/>
        </a:p>
      </dgm:t>
    </dgm:pt>
    <dgm:pt modelId="{AD440765-67FE-9345-9F94-DB5B88BA6109}">
      <dgm:prSet phldrT="[Texto]"/>
      <dgm:spPr/>
      <dgm:t>
        <a:bodyPr/>
        <a:lstStyle/>
        <a:p>
          <a:r>
            <a:rPr lang="es-ES" dirty="0" err="1"/>
            <a:t>Launches</a:t>
          </a:r>
          <a:r>
            <a:rPr lang="es-ES" dirty="0"/>
            <a:t> </a:t>
          </a:r>
          <a:r>
            <a:rPr lang="es-ES" dirty="0" err="1"/>
            <a:t>by</a:t>
          </a:r>
          <a:r>
            <a:rPr lang="es-ES" dirty="0"/>
            <a:t> site</a:t>
          </a:r>
        </a:p>
      </dgm:t>
    </dgm:pt>
    <dgm:pt modelId="{4FB56404-F128-0448-9256-34FBBCB5EB61}" type="parTrans" cxnId="{4F9C3918-0961-874E-BE0E-8B812736BBBF}">
      <dgm:prSet/>
      <dgm:spPr/>
      <dgm:t>
        <a:bodyPr/>
        <a:lstStyle/>
        <a:p>
          <a:endParaRPr lang="es-ES"/>
        </a:p>
      </dgm:t>
    </dgm:pt>
    <dgm:pt modelId="{C32564A9-AB63-694B-83B7-975063C1E45F}" type="sibTrans" cxnId="{4F9C3918-0961-874E-BE0E-8B812736BBBF}">
      <dgm:prSet/>
      <dgm:spPr/>
      <dgm:t>
        <a:bodyPr/>
        <a:lstStyle/>
        <a:p>
          <a:endParaRPr lang="es-ES"/>
        </a:p>
      </dgm:t>
    </dgm:pt>
    <dgm:pt modelId="{12066E75-56A9-6340-BC30-0AA1947C73B2}">
      <dgm:prSet phldrT="[Texto]"/>
      <dgm:spPr/>
      <dgm:t>
        <a:bodyPr/>
        <a:lstStyle/>
        <a:p>
          <a:r>
            <a:rPr lang="es-ES" b="1" dirty="0" err="1"/>
            <a:t>Create</a:t>
          </a:r>
          <a:r>
            <a:rPr lang="es-ES" b="1" dirty="0"/>
            <a:t> new </a:t>
          </a:r>
          <a:r>
            <a:rPr lang="es-ES" b="1" dirty="0" err="1"/>
            <a:t>column</a:t>
          </a:r>
          <a:endParaRPr lang="es-ES" b="1" dirty="0"/>
        </a:p>
      </dgm:t>
    </dgm:pt>
    <dgm:pt modelId="{3D2FA811-56DF-5C43-B8D4-F9B63BCDA8C3}" type="parTrans" cxnId="{7CAED87F-25AC-CE43-A84D-819078CB7E75}">
      <dgm:prSet/>
      <dgm:spPr/>
      <dgm:t>
        <a:bodyPr/>
        <a:lstStyle/>
        <a:p>
          <a:endParaRPr lang="es-ES"/>
        </a:p>
      </dgm:t>
    </dgm:pt>
    <dgm:pt modelId="{85233645-B645-3040-8E30-39EFC3E05A37}" type="sibTrans" cxnId="{7CAED87F-25AC-CE43-A84D-819078CB7E75}">
      <dgm:prSet/>
      <dgm:spPr/>
      <dgm:t>
        <a:bodyPr/>
        <a:lstStyle/>
        <a:p>
          <a:endParaRPr lang="es-ES"/>
        </a:p>
      </dgm:t>
    </dgm:pt>
    <dgm:pt modelId="{3AE1CFB4-C7C2-0A4F-A400-CC05A697B892}">
      <dgm:prSet phldrT="[Texto]"/>
      <dgm:spPr/>
      <dgm:t>
        <a:bodyPr/>
        <a:lstStyle/>
        <a:p>
          <a:r>
            <a:rPr lang="es-ES" dirty="0" err="1"/>
            <a:t>From</a:t>
          </a:r>
          <a:r>
            <a:rPr lang="es-ES" dirty="0"/>
            <a:t> </a:t>
          </a:r>
          <a:r>
            <a:rPr lang="es-ES" b="0" i="1" dirty="0" err="1">
              <a:latin typeface="Courier New" panose="02070309020205020404" pitchFamily="49" charset="0"/>
              <a:cs typeface="Courier New" panose="02070309020205020404" pitchFamily="49" charset="0"/>
            </a:rPr>
            <a:t>Outcome</a:t>
          </a:r>
          <a:r>
            <a:rPr lang="es-ES" dirty="0"/>
            <a:t>, define </a:t>
          </a:r>
          <a:r>
            <a:rPr lang="es-ES" b="0" i="1" dirty="0" err="1">
              <a:latin typeface="Courier New" panose="02070309020205020404" pitchFamily="49" charset="0"/>
              <a:cs typeface="Courier New" panose="02070309020205020404" pitchFamily="49" charset="0"/>
            </a:rPr>
            <a:t>bad_outcomes</a:t>
          </a:r>
          <a:endParaRPr lang="es-ES" dirty="0"/>
        </a:p>
      </dgm:t>
    </dgm:pt>
    <dgm:pt modelId="{A021B9EA-BA70-E443-B2F6-542C0B6BCC5D}" type="parTrans" cxnId="{5E1A6E88-BC84-AC4A-8ECC-5022A3B8A719}">
      <dgm:prSet/>
      <dgm:spPr/>
      <dgm:t>
        <a:bodyPr/>
        <a:lstStyle/>
        <a:p>
          <a:endParaRPr lang="es-ES"/>
        </a:p>
      </dgm:t>
    </dgm:pt>
    <dgm:pt modelId="{F5C7BE62-F457-D542-AE65-DF2D1ABDC1F7}" type="sibTrans" cxnId="{5E1A6E88-BC84-AC4A-8ECC-5022A3B8A719}">
      <dgm:prSet/>
      <dgm:spPr/>
      <dgm:t>
        <a:bodyPr/>
        <a:lstStyle/>
        <a:p>
          <a:endParaRPr lang="es-ES"/>
        </a:p>
      </dgm:t>
    </dgm:pt>
    <dgm:pt modelId="{6D978ED7-F87A-3F4D-96C3-48FAE369F489}">
      <dgm:prSet phldrT="[Texto]"/>
      <dgm:spPr/>
      <dgm:t>
        <a:bodyPr/>
        <a:lstStyle/>
        <a:p>
          <a:r>
            <a:rPr lang="es-ES" dirty="0" err="1"/>
            <a:t>Identify</a:t>
          </a:r>
          <a:r>
            <a:rPr lang="es-ES" dirty="0"/>
            <a:t> </a:t>
          </a:r>
          <a:r>
            <a:rPr lang="es-ES" dirty="0" err="1"/>
            <a:t>numeric</a:t>
          </a:r>
          <a:r>
            <a:rPr lang="es-ES" dirty="0"/>
            <a:t> vs </a:t>
          </a:r>
          <a:r>
            <a:rPr lang="es-ES" dirty="0" err="1"/>
            <a:t>categorical</a:t>
          </a:r>
          <a:r>
            <a:rPr lang="es-ES" dirty="0"/>
            <a:t> </a:t>
          </a:r>
          <a:r>
            <a:rPr lang="es-ES" dirty="0" err="1"/>
            <a:t>columns</a:t>
          </a:r>
          <a:endParaRPr lang="es-ES" dirty="0"/>
        </a:p>
      </dgm:t>
    </dgm:pt>
    <dgm:pt modelId="{54BC0AB7-04F6-B74E-AAFE-8B6C2A42CEC1}" type="parTrans" cxnId="{FAE89B95-4C2C-9649-B679-806141E1258A}">
      <dgm:prSet/>
      <dgm:spPr/>
      <dgm:t>
        <a:bodyPr/>
        <a:lstStyle/>
        <a:p>
          <a:endParaRPr lang="es-ES"/>
        </a:p>
      </dgm:t>
    </dgm:pt>
    <dgm:pt modelId="{746B8C90-FB7B-B94C-BF6D-18ECAC7DA55A}" type="sibTrans" cxnId="{FAE89B95-4C2C-9649-B679-806141E1258A}">
      <dgm:prSet/>
      <dgm:spPr/>
      <dgm:t>
        <a:bodyPr/>
        <a:lstStyle/>
        <a:p>
          <a:endParaRPr lang="es-ES"/>
        </a:p>
      </dgm:t>
    </dgm:pt>
    <dgm:pt modelId="{AE707BA7-6FB6-FE49-898B-9A913A12E635}">
      <dgm:prSet phldrT="[Texto]"/>
      <dgm:spPr/>
      <dgm:t>
        <a:bodyPr/>
        <a:lstStyle/>
        <a:p>
          <a:r>
            <a:rPr lang="es-ES" dirty="0" err="1"/>
            <a:t>Orbit</a:t>
          </a:r>
          <a:r>
            <a:rPr lang="es-ES" dirty="0"/>
            <a:t> </a:t>
          </a:r>
          <a:r>
            <a:rPr lang="es-ES" dirty="0" err="1"/>
            <a:t>counts</a:t>
          </a:r>
          <a:r>
            <a:rPr lang="es-ES" dirty="0"/>
            <a:t> &amp; </a:t>
          </a:r>
          <a:r>
            <a:rPr lang="es-ES" dirty="0" err="1"/>
            <a:t>percentages</a:t>
          </a:r>
          <a:r>
            <a:rPr lang="es-ES" dirty="0"/>
            <a:t> (</a:t>
          </a:r>
          <a:r>
            <a:rPr lang="es-ES" dirty="0" err="1"/>
            <a:t>excluding</a:t>
          </a:r>
          <a:r>
            <a:rPr lang="es-ES" dirty="0"/>
            <a:t> GTO </a:t>
          </a:r>
          <a:r>
            <a:rPr lang="es-ES" dirty="0" err="1"/>
            <a:t>for</a:t>
          </a:r>
          <a:r>
            <a:rPr lang="es-ES" dirty="0"/>
            <a:t> </a:t>
          </a:r>
          <a:r>
            <a:rPr lang="es-ES" dirty="0" err="1"/>
            <a:t>these</a:t>
          </a:r>
          <a:r>
            <a:rPr lang="es-ES" dirty="0"/>
            <a:t> tables)</a:t>
          </a:r>
        </a:p>
      </dgm:t>
    </dgm:pt>
    <dgm:pt modelId="{4FEB0F3A-9C7A-8247-9A19-13A0AA413B5E}" type="parTrans" cxnId="{EC3F354F-5B8A-4C41-9CE2-EB26BA913337}">
      <dgm:prSet/>
      <dgm:spPr/>
      <dgm:t>
        <a:bodyPr/>
        <a:lstStyle/>
        <a:p>
          <a:endParaRPr lang="es-ES"/>
        </a:p>
      </dgm:t>
    </dgm:pt>
    <dgm:pt modelId="{887F26E0-33AB-BA40-A051-F6A3646307DC}" type="sibTrans" cxnId="{EC3F354F-5B8A-4C41-9CE2-EB26BA913337}">
      <dgm:prSet/>
      <dgm:spPr/>
      <dgm:t>
        <a:bodyPr/>
        <a:lstStyle/>
        <a:p>
          <a:endParaRPr lang="es-ES"/>
        </a:p>
      </dgm:t>
    </dgm:pt>
    <dgm:pt modelId="{7F86A495-8047-A144-B2FC-9DF3FB5B3B68}">
      <dgm:prSet phldrT="[Texto]"/>
      <dgm:spPr/>
      <dgm:t>
        <a:bodyPr/>
        <a:lstStyle/>
        <a:p>
          <a:r>
            <a:rPr lang="es-ES" dirty="0" err="1"/>
            <a:t>Mission</a:t>
          </a:r>
          <a:r>
            <a:rPr lang="es-ES" dirty="0"/>
            <a:t> </a:t>
          </a:r>
          <a:r>
            <a:rPr lang="es-ES" dirty="0" err="1"/>
            <a:t>outcomes</a:t>
          </a:r>
          <a:r>
            <a:rPr lang="es-ES" dirty="0"/>
            <a:t> </a:t>
          </a:r>
          <a:r>
            <a:rPr lang="es-ES" dirty="0" err="1"/>
            <a:t>by</a:t>
          </a:r>
          <a:r>
            <a:rPr lang="es-ES" dirty="0"/>
            <a:t> </a:t>
          </a:r>
          <a:r>
            <a:rPr lang="es-ES" dirty="0" err="1"/>
            <a:t>orbit</a:t>
          </a:r>
          <a:r>
            <a:rPr lang="es-ES" dirty="0"/>
            <a:t>: </a:t>
          </a:r>
          <a:r>
            <a:rPr lang="es-ES" dirty="0" err="1"/>
            <a:t>counts</a:t>
          </a:r>
          <a:r>
            <a:rPr lang="es-ES" dirty="0"/>
            <a:t> &amp; </a:t>
          </a:r>
          <a:r>
            <a:rPr lang="es-ES" dirty="0" err="1"/>
            <a:t>percentages</a:t>
          </a:r>
          <a:endParaRPr lang="es-ES" dirty="0"/>
        </a:p>
      </dgm:t>
    </dgm:pt>
    <dgm:pt modelId="{F97152AF-9637-C749-A2D3-AD877AD8DE02}" type="parTrans" cxnId="{2B6AA18B-8AA5-C84B-ADF2-954C4A7350DE}">
      <dgm:prSet/>
      <dgm:spPr/>
      <dgm:t>
        <a:bodyPr/>
        <a:lstStyle/>
        <a:p>
          <a:endParaRPr lang="es-ES"/>
        </a:p>
      </dgm:t>
    </dgm:pt>
    <dgm:pt modelId="{BB2D34E8-9933-6543-B4E6-3D280CEDB7F6}" type="sibTrans" cxnId="{2B6AA18B-8AA5-C84B-ADF2-954C4A7350DE}">
      <dgm:prSet/>
      <dgm:spPr/>
      <dgm:t>
        <a:bodyPr/>
        <a:lstStyle/>
        <a:p>
          <a:endParaRPr lang="es-ES"/>
        </a:p>
      </dgm:t>
    </dgm:pt>
    <dgm:pt modelId="{DEF97C68-3C8E-2A42-AA3D-89F68D6DC8F8}">
      <dgm:prSet phldrT="[Texto]"/>
      <dgm:spPr/>
      <dgm:t>
        <a:bodyPr/>
        <a:lstStyle/>
        <a:p>
          <a:r>
            <a:rPr lang="es-ES" dirty="0" err="1"/>
            <a:t>Build</a:t>
          </a:r>
          <a:r>
            <a:rPr lang="es-ES" dirty="0"/>
            <a:t> target </a:t>
          </a:r>
          <a:r>
            <a:rPr lang="es-ES" b="0" i="1" dirty="0" err="1">
              <a:latin typeface="Courier New" panose="02070309020205020404" pitchFamily="49" charset="0"/>
              <a:cs typeface="Courier New" panose="02070309020205020404" pitchFamily="49" charset="0"/>
            </a:rPr>
            <a:t>Class</a:t>
          </a:r>
          <a:endParaRPr lang="es-ES" dirty="0"/>
        </a:p>
      </dgm:t>
    </dgm:pt>
    <dgm:pt modelId="{0D52E941-61FA-2B48-B31B-A87B892F7829}" type="parTrans" cxnId="{354BDF1E-BC4D-A948-8C5F-337C58814C9D}">
      <dgm:prSet/>
      <dgm:spPr/>
      <dgm:t>
        <a:bodyPr/>
        <a:lstStyle/>
        <a:p>
          <a:endParaRPr lang="es-ES"/>
        </a:p>
      </dgm:t>
    </dgm:pt>
    <dgm:pt modelId="{A8B1D4EE-6C68-A745-B233-764C2ADA2F46}" type="sibTrans" cxnId="{354BDF1E-BC4D-A948-8C5F-337C58814C9D}">
      <dgm:prSet/>
      <dgm:spPr/>
      <dgm:t>
        <a:bodyPr/>
        <a:lstStyle/>
        <a:p>
          <a:endParaRPr lang="es-ES"/>
        </a:p>
      </dgm:t>
    </dgm:pt>
    <dgm:pt modelId="{C2370457-F94F-A043-A67F-170672304EC4}">
      <dgm:prSet phldrT="[Texto]"/>
      <dgm:spPr/>
      <dgm:t>
        <a:bodyPr/>
        <a:lstStyle/>
        <a:p>
          <a:r>
            <a:rPr lang="es-ES" dirty="0"/>
            <a:t>Compute </a:t>
          </a:r>
          <a:r>
            <a:rPr lang="es-ES" dirty="0" err="1"/>
            <a:t>success</a:t>
          </a:r>
          <a:r>
            <a:rPr lang="es-ES" dirty="0"/>
            <a:t> </a:t>
          </a:r>
          <a:r>
            <a:rPr lang="es-ES" dirty="0" err="1"/>
            <a:t>rate</a:t>
          </a:r>
          <a:r>
            <a:rPr lang="es-ES" dirty="0"/>
            <a:t> </a:t>
          </a:r>
          <a:r>
            <a:rPr lang="es-ES" dirty="0" err="1"/>
            <a:t>using</a:t>
          </a:r>
          <a:r>
            <a:rPr lang="es-ES" dirty="0"/>
            <a:t> </a:t>
          </a:r>
          <a:r>
            <a:rPr lang="es-ES" b="0" i="1" dirty="0" err="1">
              <a:latin typeface="Courier New" panose="02070309020205020404" pitchFamily="49" charset="0"/>
              <a:cs typeface="Courier New" panose="02070309020205020404" pitchFamily="49" charset="0"/>
            </a:rPr>
            <a:t>Class</a:t>
          </a:r>
          <a:endParaRPr lang="es-ES" dirty="0"/>
        </a:p>
      </dgm:t>
    </dgm:pt>
    <dgm:pt modelId="{530FEEC8-4041-454E-BDAD-FDE2A53C6C7B}" type="parTrans" cxnId="{EDFFA2C1-AAEC-6D4D-8598-7EAF0B166302}">
      <dgm:prSet/>
      <dgm:spPr/>
      <dgm:t>
        <a:bodyPr/>
        <a:lstStyle/>
        <a:p>
          <a:endParaRPr lang="es-ES"/>
        </a:p>
      </dgm:t>
    </dgm:pt>
    <dgm:pt modelId="{1ABF18DD-746E-C845-9931-D788DEB30CB8}" type="sibTrans" cxnId="{EDFFA2C1-AAEC-6D4D-8598-7EAF0B166302}">
      <dgm:prSet/>
      <dgm:spPr/>
      <dgm:t>
        <a:bodyPr/>
        <a:lstStyle/>
        <a:p>
          <a:endParaRPr lang="es-ES"/>
        </a:p>
      </dgm:t>
    </dgm:pt>
    <dgm:pt modelId="{63E366E9-C6F0-1F49-AB1D-731F9E470369}">
      <dgm:prSet phldrT="[Texto]"/>
      <dgm:spPr/>
      <dgm:t>
        <a:bodyPr/>
        <a:lstStyle/>
        <a:p>
          <a:r>
            <a:rPr lang="es-ES" dirty="0" err="1"/>
            <a:t>Export</a:t>
          </a:r>
          <a:r>
            <a:rPr lang="es-ES" dirty="0"/>
            <a:t>: </a:t>
          </a:r>
          <a:r>
            <a:rPr lang="es-ES" b="0" i="1" dirty="0">
              <a:latin typeface="+mj-lt"/>
              <a:cs typeface="Courier New" panose="02070309020205020404" pitchFamily="49" charset="0"/>
            </a:rPr>
            <a:t>dataset_part_2.csv</a:t>
          </a:r>
        </a:p>
      </dgm:t>
    </dgm:pt>
    <dgm:pt modelId="{013D37C6-9DAC-7949-BDC2-9BEC3545D896}" type="parTrans" cxnId="{104C3C0E-431B-F942-BA71-66D67EEF40FA}">
      <dgm:prSet/>
      <dgm:spPr/>
      <dgm:t>
        <a:bodyPr/>
        <a:lstStyle/>
        <a:p>
          <a:endParaRPr lang="es-ES"/>
        </a:p>
      </dgm:t>
    </dgm:pt>
    <dgm:pt modelId="{2962D7DE-441A-E547-B1B5-968645D26CE4}" type="sibTrans" cxnId="{104C3C0E-431B-F942-BA71-66D67EEF40FA}">
      <dgm:prSet/>
      <dgm:spPr/>
      <dgm:t>
        <a:bodyPr/>
        <a:lstStyle/>
        <a:p>
          <a:endParaRPr lang="es-ES"/>
        </a:p>
      </dgm:t>
    </dgm:pt>
    <dgm:pt modelId="{BC9E6A32-75C5-2944-AE0B-F6B5D861B4F0}" type="pres">
      <dgm:prSet presAssocID="{0DB67BDD-71F7-924D-832B-EFE06B974F8E}" presName="linearFlow" presStyleCnt="0">
        <dgm:presLayoutVars>
          <dgm:dir/>
          <dgm:animLvl val="lvl"/>
          <dgm:resizeHandles val="exact"/>
        </dgm:presLayoutVars>
      </dgm:prSet>
      <dgm:spPr/>
    </dgm:pt>
    <dgm:pt modelId="{6408ACAC-CE77-C04D-85C7-1806FCC481DC}" type="pres">
      <dgm:prSet presAssocID="{3574B638-5232-594B-AB60-98354216BCC8}" presName="composite" presStyleCnt="0"/>
      <dgm:spPr/>
    </dgm:pt>
    <dgm:pt modelId="{D3EF780B-DE25-564E-9A22-6F7D00223EB0}" type="pres">
      <dgm:prSet presAssocID="{3574B638-5232-594B-AB60-98354216BCC8}" presName="parTx" presStyleLbl="node1" presStyleIdx="0" presStyleCnt="3">
        <dgm:presLayoutVars>
          <dgm:chMax val="0"/>
          <dgm:chPref val="0"/>
          <dgm:bulletEnabled val="1"/>
        </dgm:presLayoutVars>
      </dgm:prSet>
      <dgm:spPr/>
    </dgm:pt>
    <dgm:pt modelId="{D70A7EBD-3E22-A845-BA4F-9021FAB70ED7}" type="pres">
      <dgm:prSet presAssocID="{3574B638-5232-594B-AB60-98354216BCC8}" presName="parSh" presStyleLbl="node1" presStyleIdx="0" presStyleCnt="3"/>
      <dgm:spPr/>
    </dgm:pt>
    <dgm:pt modelId="{F9080118-A4D8-264E-890D-64A806C94B19}" type="pres">
      <dgm:prSet presAssocID="{3574B638-5232-594B-AB60-98354216BCC8}" presName="desTx" presStyleLbl="fgAcc1" presStyleIdx="0" presStyleCnt="3">
        <dgm:presLayoutVars>
          <dgm:bulletEnabled val="1"/>
        </dgm:presLayoutVars>
      </dgm:prSet>
      <dgm:spPr/>
    </dgm:pt>
    <dgm:pt modelId="{B4E5157F-BE3C-784E-9747-BDB0AA443A11}" type="pres">
      <dgm:prSet presAssocID="{77933D2D-B87A-C14E-83AC-A8781B28C82E}" presName="sibTrans" presStyleLbl="sibTrans2D1" presStyleIdx="0" presStyleCnt="2"/>
      <dgm:spPr/>
    </dgm:pt>
    <dgm:pt modelId="{9E2BDC1B-890A-E244-A1E8-51CFE4699CE5}" type="pres">
      <dgm:prSet presAssocID="{77933D2D-B87A-C14E-83AC-A8781B28C82E}" presName="connTx" presStyleLbl="sibTrans2D1" presStyleIdx="0" presStyleCnt="2"/>
      <dgm:spPr/>
    </dgm:pt>
    <dgm:pt modelId="{65EAC6D9-538C-2646-9262-8A03CA4B95C1}" type="pres">
      <dgm:prSet presAssocID="{4F48F14A-DB2A-1D44-B8A4-A94B6F3A8000}" presName="composite" presStyleCnt="0"/>
      <dgm:spPr/>
    </dgm:pt>
    <dgm:pt modelId="{D49A4562-2570-E247-8FB1-7A5F6B4762D5}" type="pres">
      <dgm:prSet presAssocID="{4F48F14A-DB2A-1D44-B8A4-A94B6F3A8000}" presName="parTx" presStyleLbl="node1" presStyleIdx="0" presStyleCnt="3">
        <dgm:presLayoutVars>
          <dgm:chMax val="0"/>
          <dgm:chPref val="0"/>
          <dgm:bulletEnabled val="1"/>
        </dgm:presLayoutVars>
      </dgm:prSet>
      <dgm:spPr/>
    </dgm:pt>
    <dgm:pt modelId="{DCE0B0DC-5AD9-ED4F-BDDD-6F2D41C21295}" type="pres">
      <dgm:prSet presAssocID="{4F48F14A-DB2A-1D44-B8A4-A94B6F3A8000}" presName="parSh" presStyleLbl="node1" presStyleIdx="1" presStyleCnt="3"/>
      <dgm:spPr/>
    </dgm:pt>
    <dgm:pt modelId="{F98FF5B1-874A-FE4E-A6C8-FB238E46FC3C}" type="pres">
      <dgm:prSet presAssocID="{4F48F14A-DB2A-1D44-B8A4-A94B6F3A8000}" presName="desTx" presStyleLbl="fgAcc1" presStyleIdx="1" presStyleCnt="3">
        <dgm:presLayoutVars>
          <dgm:bulletEnabled val="1"/>
        </dgm:presLayoutVars>
      </dgm:prSet>
      <dgm:spPr/>
    </dgm:pt>
    <dgm:pt modelId="{1392CF58-5BCB-8643-8501-8EAD0A8799E0}" type="pres">
      <dgm:prSet presAssocID="{0902CF71-9964-8044-97B6-8ADDAA11F261}" presName="sibTrans" presStyleLbl="sibTrans2D1" presStyleIdx="1" presStyleCnt="2"/>
      <dgm:spPr/>
    </dgm:pt>
    <dgm:pt modelId="{CFB58E13-5218-5E42-B9C0-5E2F6E609875}" type="pres">
      <dgm:prSet presAssocID="{0902CF71-9964-8044-97B6-8ADDAA11F261}" presName="connTx" presStyleLbl="sibTrans2D1" presStyleIdx="1" presStyleCnt="2"/>
      <dgm:spPr/>
    </dgm:pt>
    <dgm:pt modelId="{757A7EFE-6927-2149-BF47-3232E88F90BB}" type="pres">
      <dgm:prSet presAssocID="{12066E75-56A9-6340-BC30-0AA1947C73B2}" presName="composite" presStyleCnt="0"/>
      <dgm:spPr/>
    </dgm:pt>
    <dgm:pt modelId="{0C90DEC1-ACAC-DC43-B654-A7CA90B768CB}" type="pres">
      <dgm:prSet presAssocID="{12066E75-56A9-6340-BC30-0AA1947C73B2}" presName="parTx" presStyleLbl="node1" presStyleIdx="1" presStyleCnt="3">
        <dgm:presLayoutVars>
          <dgm:chMax val="0"/>
          <dgm:chPref val="0"/>
          <dgm:bulletEnabled val="1"/>
        </dgm:presLayoutVars>
      </dgm:prSet>
      <dgm:spPr/>
    </dgm:pt>
    <dgm:pt modelId="{9BC7EC7C-0269-854B-B17F-76C83C997F97}" type="pres">
      <dgm:prSet presAssocID="{12066E75-56A9-6340-BC30-0AA1947C73B2}" presName="parSh" presStyleLbl="node1" presStyleIdx="2" presStyleCnt="3"/>
      <dgm:spPr/>
    </dgm:pt>
    <dgm:pt modelId="{9855EF23-5767-EE44-B8E4-45EB96DBDA31}" type="pres">
      <dgm:prSet presAssocID="{12066E75-56A9-6340-BC30-0AA1947C73B2}" presName="desTx" presStyleLbl="fgAcc1" presStyleIdx="2" presStyleCnt="3" custLinFactNeighborX="0">
        <dgm:presLayoutVars>
          <dgm:bulletEnabled val="1"/>
        </dgm:presLayoutVars>
      </dgm:prSet>
      <dgm:spPr/>
    </dgm:pt>
  </dgm:ptLst>
  <dgm:cxnLst>
    <dgm:cxn modelId="{604D9B01-E0A3-4440-943E-A3B81FDB8853}" type="presOf" srcId="{C2370457-F94F-A043-A67F-170672304EC4}" destId="{9855EF23-5767-EE44-B8E4-45EB96DBDA31}" srcOrd="0" destOrd="2" presId="urn:microsoft.com/office/officeart/2005/8/layout/process3"/>
    <dgm:cxn modelId="{9EB78506-5711-AB49-8E81-90DF827257B1}" type="presOf" srcId="{4F48F14A-DB2A-1D44-B8A4-A94B6F3A8000}" destId="{D49A4562-2570-E247-8FB1-7A5F6B4762D5}" srcOrd="0" destOrd="0" presId="urn:microsoft.com/office/officeart/2005/8/layout/process3"/>
    <dgm:cxn modelId="{104C3C0E-431B-F942-BA71-66D67EEF40FA}" srcId="{12066E75-56A9-6340-BC30-0AA1947C73B2}" destId="{63E366E9-C6F0-1F49-AB1D-731F9E470369}" srcOrd="3" destOrd="0" parTransId="{013D37C6-9DAC-7949-BDC2-9BEC3545D896}" sibTransId="{2962D7DE-441A-E547-B1B5-968645D26CE4}"/>
    <dgm:cxn modelId="{4F9C3918-0961-874E-BE0E-8B812736BBBF}" srcId="{4F48F14A-DB2A-1D44-B8A4-A94B6F3A8000}" destId="{AD440765-67FE-9345-9F94-DB5B88BA6109}" srcOrd="0" destOrd="0" parTransId="{4FB56404-F128-0448-9256-34FBBCB5EB61}" sibTransId="{C32564A9-AB63-694B-83B7-975063C1E45F}"/>
    <dgm:cxn modelId="{A693F11C-3164-FE4D-BF6D-633B6E7E272B}" srcId="{3574B638-5232-594B-AB60-98354216BCC8}" destId="{4B48A32E-E9C7-EE4B-96FB-838F02ABD6CD}" srcOrd="0" destOrd="0" parTransId="{6CCEF49A-7CF2-D24F-9A62-F4C5E2A11987}" sibTransId="{18FB3C95-A78A-9040-A53C-F6068CA4F8F1}"/>
    <dgm:cxn modelId="{354BDF1E-BC4D-A948-8C5F-337C58814C9D}" srcId="{12066E75-56A9-6340-BC30-0AA1947C73B2}" destId="{DEF97C68-3C8E-2A42-AA3D-89F68D6DC8F8}" srcOrd="1" destOrd="0" parTransId="{0D52E941-61FA-2B48-B31B-A87B892F7829}" sibTransId="{A8B1D4EE-6C68-A745-B233-764C2ADA2F46}"/>
    <dgm:cxn modelId="{F60AEB2A-0AFB-1A40-AC22-2BB9B1179D9A}" type="presOf" srcId="{DEF97C68-3C8E-2A42-AA3D-89F68D6DC8F8}" destId="{9855EF23-5767-EE44-B8E4-45EB96DBDA31}" srcOrd="0" destOrd="1" presId="urn:microsoft.com/office/officeart/2005/8/layout/process3"/>
    <dgm:cxn modelId="{94FC6142-FACA-A843-AD5A-0DFD71D5EB84}" type="presOf" srcId="{AD440765-67FE-9345-9F94-DB5B88BA6109}" destId="{F98FF5B1-874A-FE4E-A6C8-FB238E46FC3C}" srcOrd="0" destOrd="0" presId="urn:microsoft.com/office/officeart/2005/8/layout/process3"/>
    <dgm:cxn modelId="{B210B24A-4926-9D46-834E-3E6C6F9FDFB2}" type="presOf" srcId="{77933D2D-B87A-C14E-83AC-A8781B28C82E}" destId="{9E2BDC1B-890A-E244-A1E8-51CFE4699CE5}" srcOrd="1" destOrd="0" presId="urn:microsoft.com/office/officeart/2005/8/layout/process3"/>
    <dgm:cxn modelId="{EC3F354F-5B8A-4C41-9CE2-EB26BA913337}" srcId="{4F48F14A-DB2A-1D44-B8A4-A94B6F3A8000}" destId="{AE707BA7-6FB6-FE49-898B-9A913A12E635}" srcOrd="1" destOrd="0" parTransId="{4FEB0F3A-9C7A-8247-9A19-13A0AA413B5E}" sibTransId="{887F26E0-33AB-BA40-A051-F6A3646307DC}"/>
    <dgm:cxn modelId="{9E365958-4699-774B-94B1-13E3E4F978D7}" srcId="{0DB67BDD-71F7-924D-832B-EFE06B974F8E}" destId="{4F48F14A-DB2A-1D44-B8A4-A94B6F3A8000}" srcOrd="1" destOrd="0" parTransId="{D5C68E6D-C08B-0948-9B0B-B849E26BF5F4}" sibTransId="{0902CF71-9964-8044-97B6-8ADDAA11F261}"/>
    <dgm:cxn modelId="{C0A23C63-C130-2544-9204-88F7F5F45368}" type="presOf" srcId="{3AE1CFB4-C7C2-0A4F-A400-CC05A697B892}" destId="{9855EF23-5767-EE44-B8E4-45EB96DBDA31}" srcOrd="0" destOrd="0" presId="urn:microsoft.com/office/officeart/2005/8/layout/process3"/>
    <dgm:cxn modelId="{4B94676E-A84C-0A46-902B-2C02473B97CB}" type="presOf" srcId="{77933D2D-B87A-C14E-83AC-A8781B28C82E}" destId="{B4E5157F-BE3C-784E-9747-BDB0AA443A11}" srcOrd="0" destOrd="0" presId="urn:microsoft.com/office/officeart/2005/8/layout/process3"/>
    <dgm:cxn modelId="{E3707D71-E1C6-9841-B54F-90325FE78AAA}" type="presOf" srcId="{0902CF71-9964-8044-97B6-8ADDAA11F261}" destId="{CFB58E13-5218-5E42-B9C0-5E2F6E609875}" srcOrd="1" destOrd="0" presId="urn:microsoft.com/office/officeart/2005/8/layout/process3"/>
    <dgm:cxn modelId="{69AC2278-3772-3A4B-8E5A-3C8506EA3CFB}" type="presOf" srcId="{0DB67BDD-71F7-924D-832B-EFE06B974F8E}" destId="{BC9E6A32-75C5-2944-AE0B-F6B5D861B4F0}" srcOrd="0" destOrd="0" presId="urn:microsoft.com/office/officeart/2005/8/layout/process3"/>
    <dgm:cxn modelId="{7CAED87F-25AC-CE43-A84D-819078CB7E75}" srcId="{0DB67BDD-71F7-924D-832B-EFE06B974F8E}" destId="{12066E75-56A9-6340-BC30-0AA1947C73B2}" srcOrd="2" destOrd="0" parTransId="{3D2FA811-56DF-5C43-B8D4-F9B63BCDA8C3}" sibTransId="{85233645-B645-3040-8E30-39EFC3E05A37}"/>
    <dgm:cxn modelId="{B8BE7981-35A4-6A48-88A9-878E1B81C3E6}" type="presOf" srcId="{12066E75-56A9-6340-BC30-0AA1947C73B2}" destId="{9BC7EC7C-0269-854B-B17F-76C83C997F97}" srcOrd="1" destOrd="0" presId="urn:microsoft.com/office/officeart/2005/8/layout/process3"/>
    <dgm:cxn modelId="{5E1A6E88-BC84-AC4A-8ECC-5022A3B8A719}" srcId="{12066E75-56A9-6340-BC30-0AA1947C73B2}" destId="{3AE1CFB4-C7C2-0A4F-A400-CC05A697B892}" srcOrd="0" destOrd="0" parTransId="{A021B9EA-BA70-E443-B2F6-542C0B6BCC5D}" sibTransId="{F5C7BE62-F457-D542-AE65-DF2D1ABDC1F7}"/>
    <dgm:cxn modelId="{2B6AA18B-8AA5-C84B-ADF2-954C4A7350DE}" srcId="{4F48F14A-DB2A-1D44-B8A4-A94B6F3A8000}" destId="{7F86A495-8047-A144-B2FC-9DF3FB5B3B68}" srcOrd="2" destOrd="0" parTransId="{F97152AF-9637-C749-A2D3-AD877AD8DE02}" sibTransId="{BB2D34E8-9933-6543-B4E6-3D280CEDB7F6}"/>
    <dgm:cxn modelId="{DCFE708D-23F7-2A4D-AA50-BF59B5F976A3}" type="presOf" srcId="{7F86A495-8047-A144-B2FC-9DF3FB5B3B68}" destId="{F98FF5B1-874A-FE4E-A6C8-FB238E46FC3C}" srcOrd="0" destOrd="2" presId="urn:microsoft.com/office/officeart/2005/8/layout/process3"/>
    <dgm:cxn modelId="{45F84190-FDB2-7042-B1E5-982B760D33BF}" type="presOf" srcId="{4F48F14A-DB2A-1D44-B8A4-A94B6F3A8000}" destId="{DCE0B0DC-5AD9-ED4F-BDDD-6F2D41C21295}" srcOrd="1" destOrd="0" presId="urn:microsoft.com/office/officeart/2005/8/layout/process3"/>
    <dgm:cxn modelId="{98BD4293-2151-B347-994F-8A433EA06BAF}" type="presOf" srcId="{0902CF71-9964-8044-97B6-8ADDAA11F261}" destId="{1392CF58-5BCB-8643-8501-8EAD0A8799E0}" srcOrd="0" destOrd="0" presId="urn:microsoft.com/office/officeart/2005/8/layout/process3"/>
    <dgm:cxn modelId="{FAE89B95-4C2C-9649-B679-806141E1258A}" srcId="{3574B638-5232-594B-AB60-98354216BCC8}" destId="{6D978ED7-F87A-3F4D-96C3-48FAE369F489}" srcOrd="1" destOrd="0" parTransId="{54BC0AB7-04F6-B74E-AAFE-8B6C2A42CEC1}" sibTransId="{746B8C90-FB7B-B94C-BF6D-18ECAC7DA55A}"/>
    <dgm:cxn modelId="{DA57D799-C838-7A40-96C3-4710CEAF1B9C}" type="presOf" srcId="{3574B638-5232-594B-AB60-98354216BCC8}" destId="{D70A7EBD-3E22-A845-BA4F-9021FAB70ED7}" srcOrd="1" destOrd="0" presId="urn:microsoft.com/office/officeart/2005/8/layout/process3"/>
    <dgm:cxn modelId="{2BE476A7-2E05-B148-8DFC-D4C3513A77F8}" type="presOf" srcId="{3574B638-5232-594B-AB60-98354216BCC8}" destId="{D3EF780B-DE25-564E-9A22-6F7D00223EB0}" srcOrd="0" destOrd="0" presId="urn:microsoft.com/office/officeart/2005/8/layout/process3"/>
    <dgm:cxn modelId="{EDFFA2C1-AAEC-6D4D-8598-7EAF0B166302}" srcId="{12066E75-56A9-6340-BC30-0AA1947C73B2}" destId="{C2370457-F94F-A043-A67F-170672304EC4}" srcOrd="2" destOrd="0" parTransId="{530FEEC8-4041-454E-BDAD-FDE2A53C6C7B}" sibTransId="{1ABF18DD-746E-C845-9931-D788DEB30CB8}"/>
    <dgm:cxn modelId="{0BF30DD1-A7B1-7E45-BBF1-969A11BFFE58}" type="presOf" srcId="{6D978ED7-F87A-3F4D-96C3-48FAE369F489}" destId="{F9080118-A4D8-264E-890D-64A806C94B19}" srcOrd="0" destOrd="1" presId="urn:microsoft.com/office/officeart/2005/8/layout/process3"/>
    <dgm:cxn modelId="{56A690E6-A949-194E-B2F6-593907362352}" type="presOf" srcId="{12066E75-56A9-6340-BC30-0AA1947C73B2}" destId="{0C90DEC1-ACAC-DC43-B654-A7CA90B768CB}" srcOrd="0" destOrd="0" presId="urn:microsoft.com/office/officeart/2005/8/layout/process3"/>
    <dgm:cxn modelId="{690BC0E6-FE97-9B40-8373-7E430E3C591D}" type="presOf" srcId="{AE707BA7-6FB6-FE49-898B-9A913A12E635}" destId="{F98FF5B1-874A-FE4E-A6C8-FB238E46FC3C}" srcOrd="0" destOrd="1" presId="urn:microsoft.com/office/officeart/2005/8/layout/process3"/>
    <dgm:cxn modelId="{823D42E8-2300-864D-BC88-66F4B2122866}" type="presOf" srcId="{4B48A32E-E9C7-EE4B-96FB-838F02ABD6CD}" destId="{F9080118-A4D8-264E-890D-64A806C94B19}" srcOrd="0" destOrd="0" presId="urn:microsoft.com/office/officeart/2005/8/layout/process3"/>
    <dgm:cxn modelId="{9E33D0EA-C0D4-4145-892D-B94EC03D9FD8}" type="presOf" srcId="{63E366E9-C6F0-1F49-AB1D-731F9E470369}" destId="{9855EF23-5767-EE44-B8E4-45EB96DBDA31}" srcOrd="0" destOrd="3" presId="urn:microsoft.com/office/officeart/2005/8/layout/process3"/>
    <dgm:cxn modelId="{7703C2FC-DCF5-3F4A-A0C1-2E57EF257884}" srcId="{0DB67BDD-71F7-924D-832B-EFE06B974F8E}" destId="{3574B638-5232-594B-AB60-98354216BCC8}" srcOrd="0" destOrd="0" parTransId="{DAF44D23-2083-8942-A9D4-8272B7B676E6}" sibTransId="{77933D2D-B87A-C14E-83AC-A8781B28C82E}"/>
    <dgm:cxn modelId="{AC12A03D-B37D-C44B-BD2C-256D52003AF7}" type="presParOf" srcId="{BC9E6A32-75C5-2944-AE0B-F6B5D861B4F0}" destId="{6408ACAC-CE77-C04D-85C7-1806FCC481DC}" srcOrd="0" destOrd="0" presId="urn:microsoft.com/office/officeart/2005/8/layout/process3"/>
    <dgm:cxn modelId="{D1F9FCFD-92E6-C447-81EA-C7438ED7FB24}" type="presParOf" srcId="{6408ACAC-CE77-C04D-85C7-1806FCC481DC}" destId="{D3EF780B-DE25-564E-9A22-6F7D00223EB0}" srcOrd="0" destOrd="0" presId="urn:microsoft.com/office/officeart/2005/8/layout/process3"/>
    <dgm:cxn modelId="{2526740D-7BCE-5647-9B69-43D1CEC517B6}" type="presParOf" srcId="{6408ACAC-CE77-C04D-85C7-1806FCC481DC}" destId="{D70A7EBD-3E22-A845-BA4F-9021FAB70ED7}" srcOrd="1" destOrd="0" presId="urn:microsoft.com/office/officeart/2005/8/layout/process3"/>
    <dgm:cxn modelId="{B4456993-CDC8-F845-8187-C0AEB79FE619}" type="presParOf" srcId="{6408ACAC-CE77-C04D-85C7-1806FCC481DC}" destId="{F9080118-A4D8-264E-890D-64A806C94B19}" srcOrd="2" destOrd="0" presId="urn:microsoft.com/office/officeart/2005/8/layout/process3"/>
    <dgm:cxn modelId="{91811010-A0F7-674E-87E5-B8952D232C0F}" type="presParOf" srcId="{BC9E6A32-75C5-2944-AE0B-F6B5D861B4F0}" destId="{B4E5157F-BE3C-784E-9747-BDB0AA443A11}" srcOrd="1" destOrd="0" presId="urn:microsoft.com/office/officeart/2005/8/layout/process3"/>
    <dgm:cxn modelId="{EDB09F4C-D293-474A-96D0-135268BA9782}" type="presParOf" srcId="{B4E5157F-BE3C-784E-9747-BDB0AA443A11}" destId="{9E2BDC1B-890A-E244-A1E8-51CFE4699CE5}" srcOrd="0" destOrd="0" presId="urn:microsoft.com/office/officeart/2005/8/layout/process3"/>
    <dgm:cxn modelId="{6EC8359A-E333-C14A-B02D-575932A63301}" type="presParOf" srcId="{BC9E6A32-75C5-2944-AE0B-F6B5D861B4F0}" destId="{65EAC6D9-538C-2646-9262-8A03CA4B95C1}" srcOrd="2" destOrd="0" presId="urn:microsoft.com/office/officeart/2005/8/layout/process3"/>
    <dgm:cxn modelId="{7EC5B415-1C05-D34D-8625-A25ECE55909F}" type="presParOf" srcId="{65EAC6D9-538C-2646-9262-8A03CA4B95C1}" destId="{D49A4562-2570-E247-8FB1-7A5F6B4762D5}" srcOrd="0" destOrd="0" presId="urn:microsoft.com/office/officeart/2005/8/layout/process3"/>
    <dgm:cxn modelId="{516F6819-8C14-E143-8DF3-ED1687D8358D}" type="presParOf" srcId="{65EAC6D9-538C-2646-9262-8A03CA4B95C1}" destId="{DCE0B0DC-5AD9-ED4F-BDDD-6F2D41C21295}" srcOrd="1" destOrd="0" presId="urn:microsoft.com/office/officeart/2005/8/layout/process3"/>
    <dgm:cxn modelId="{E65A67F0-5B5F-9147-9712-121BEAF21F4C}" type="presParOf" srcId="{65EAC6D9-538C-2646-9262-8A03CA4B95C1}" destId="{F98FF5B1-874A-FE4E-A6C8-FB238E46FC3C}" srcOrd="2" destOrd="0" presId="urn:microsoft.com/office/officeart/2005/8/layout/process3"/>
    <dgm:cxn modelId="{3FADB206-6C09-E948-95F4-E5A50A501A09}" type="presParOf" srcId="{BC9E6A32-75C5-2944-AE0B-F6B5D861B4F0}" destId="{1392CF58-5BCB-8643-8501-8EAD0A8799E0}" srcOrd="3" destOrd="0" presId="urn:microsoft.com/office/officeart/2005/8/layout/process3"/>
    <dgm:cxn modelId="{C20C4FA7-D595-D24E-A0DF-26DDDF893DDA}" type="presParOf" srcId="{1392CF58-5BCB-8643-8501-8EAD0A8799E0}" destId="{CFB58E13-5218-5E42-B9C0-5E2F6E609875}" srcOrd="0" destOrd="0" presId="urn:microsoft.com/office/officeart/2005/8/layout/process3"/>
    <dgm:cxn modelId="{8048326E-AA89-CB4E-B455-5135533FC0A2}" type="presParOf" srcId="{BC9E6A32-75C5-2944-AE0B-F6B5D861B4F0}" destId="{757A7EFE-6927-2149-BF47-3232E88F90BB}" srcOrd="4" destOrd="0" presId="urn:microsoft.com/office/officeart/2005/8/layout/process3"/>
    <dgm:cxn modelId="{C2D3E019-66ED-C24F-AF83-C32CD8F1D364}" type="presParOf" srcId="{757A7EFE-6927-2149-BF47-3232E88F90BB}" destId="{0C90DEC1-ACAC-DC43-B654-A7CA90B768CB}" srcOrd="0" destOrd="0" presId="urn:microsoft.com/office/officeart/2005/8/layout/process3"/>
    <dgm:cxn modelId="{8D27E777-3934-4E44-8DC3-726AAB228022}" type="presParOf" srcId="{757A7EFE-6927-2149-BF47-3232E88F90BB}" destId="{9BC7EC7C-0269-854B-B17F-76C83C997F97}" srcOrd="1" destOrd="0" presId="urn:microsoft.com/office/officeart/2005/8/layout/process3"/>
    <dgm:cxn modelId="{E3D2123D-9C81-C848-8C1F-E9E6DF60527B}" type="presParOf" srcId="{757A7EFE-6927-2149-BF47-3232E88F90BB}" destId="{9855EF23-5767-EE44-B8E4-45EB96DBDA31}" srcOrd="2" destOrd="0" presId="urn:microsoft.com/office/officeart/2005/8/layout/process3"/>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330C51-97BC-3B45-8864-4353AFC2A2D4}" type="doc">
      <dgm:prSet loTypeId="urn:microsoft.com/office/officeart/2005/8/layout/process3" loCatId="" qsTypeId="urn:microsoft.com/office/officeart/2005/8/quickstyle/simple1" qsCatId="simple" csTypeId="urn:microsoft.com/office/officeart/2005/8/colors/accent1_2" csCatId="accent1" phldr="1"/>
      <dgm:spPr/>
      <dgm:t>
        <a:bodyPr/>
        <a:lstStyle/>
        <a:p>
          <a:endParaRPr lang="es-ES"/>
        </a:p>
      </dgm:t>
    </dgm:pt>
    <dgm:pt modelId="{0D7E07F1-E583-D14F-A3C6-B7AC8FB12B32}">
      <dgm:prSet phldrT="[Texto]"/>
      <dgm:spPr/>
      <dgm:t>
        <a:bodyPr/>
        <a:lstStyle/>
        <a:p>
          <a:r>
            <a:rPr lang="es-ES" dirty="0"/>
            <a:t>Define </a:t>
          </a:r>
          <a:r>
            <a:rPr lang="es-ES" dirty="0" err="1"/>
            <a:t>helper</a:t>
          </a:r>
          <a:r>
            <a:rPr lang="es-ES" dirty="0"/>
            <a:t> </a:t>
          </a:r>
          <a:r>
            <a:rPr lang="es-ES" dirty="0" err="1"/>
            <a:t>functions</a:t>
          </a:r>
          <a:endParaRPr lang="es-ES" dirty="0"/>
        </a:p>
      </dgm:t>
    </dgm:pt>
    <dgm:pt modelId="{AFA9BEA0-A36B-E446-9D72-2963B8170CF0}" type="parTrans" cxnId="{F8C52936-C290-2749-801B-6C39AE8108DA}">
      <dgm:prSet/>
      <dgm:spPr/>
      <dgm:t>
        <a:bodyPr/>
        <a:lstStyle/>
        <a:p>
          <a:endParaRPr lang="es-ES"/>
        </a:p>
      </dgm:t>
    </dgm:pt>
    <dgm:pt modelId="{630DB106-867B-5346-B51E-14471ED58665}" type="sibTrans" cxnId="{F8C52936-C290-2749-801B-6C39AE8108DA}">
      <dgm:prSet/>
      <dgm:spPr/>
      <dgm:t>
        <a:bodyPr/>
        <a:lstStyle/>
        <a:p>
          <a:endParaRPr lang="es-ES"/>
        </a:p>
      </dgm:t>
    </dgm:pt>
    <dgm:pt modelId="{68F7647D-5BC2-BC45-83C9-5E9AF8991273}">
      <dgm:prSet phldrT="[Texto]"/>
      <dgm:spPr/>
      <dgm:t>
        <a:bodyPr/>
        <a:lstStyle/>
        <a:p>
          <a:r>
            <a:rPr lang="es-ES" b="0" i="1" dirty="0" err="1">
              <a:latin typeface="Courier New" panose="02070309020205020404" pitchFamily="49" charset="0"/>
              <a:cs typeface="Courier New" panose="02070309020205020404" pitchFamily="49" charset="0"/>
            </a:rPr>
            <a:t>plot_confusion_matrix</a:t>
          </a:r>
          <a:endParaRPr lang="es-ES" b="0" i="1" dirty="0">
            <a:latin typeface="Courier New" panose="02070309020205020404" pitchFamily="49" charset="0"/>
            <a:cs typeface="Courier New" panose="02070309020205020404" pitchFamily="49" charset="0"/>
          </a:endParaRPr>
        </a:p>
      </dgm:t>
    </dgm:pt>
    <dgm:pt modelId="{DCC451F1-ED83-984C-A135-368EA2AB2E13}" type="parTrans" cxnId="{2094F43F-DD47-184A-958B-4BE8D4387766}">
      <dgm:prSet/>
      <dgm:spPr/>
      <dgm:t>
        <a:bodyPr/>
        <a:lstStyle/>
        <a:p>
          <a:endParaRPr lang="es-ES"/>
        </a:p>
      </dgm:t>
    </dgm:pt>
    <dgm:pt modelId="{0B27CAB1-9A08-9041-BED8-F21A4D08CF1B}" type="sibTrans" cxnId="{2094F43F-DD47-184A-958B-4BE8D4387766}">
      <dgm:prSet/>
      <dgm:spPr/>
      <dgm:t>
        <a:bodyPr/>
        <a:lstStyle/>
        <a:p>
          <a:endParaRPr lang="es-ES"/>
        </a:p>
      </dgm:t>
    </dgm:pt>
    <dgm:pt modelId="{8BC0E697-550B-EB4E-B0EF-DBADB9168782}">
      <dgm:prSet phldrT="[Texto]"/>
      <dgm:spPr/>
      <dgm:t>
        <a:bodyPr/>
        <a:lstStyle/>
        <a:p>
          <a:r>
            <a:rPr lang="es-ES" dirty="0" err="1"/>
            <a:t>Feature</a:t>
          </a:r>
          <a:r>
            <a:rPr lang="es-ES" dirty="0"/>
            <a:t> </a:t>
          </a:r>
          <a:r>
            <a:rPr lang="es-ES" dirty="0" err="1"/>
            <a:t>preparation</a:t>
          </a:r>
          <a:endParaRPr lang="es-ES" dirty="0"/>
        </a:p>
      </dgm:t>
    </dgm:pt>
    <dgm:pt modelId="{09CB1D20-6D89-E847-8D2F-A09443E006F6}" type="parTrans" cxnId="{B11C9FFE-5E6F-7145-93C5-111B422332B0}">
      <dgm:prSet/>
      <dgm:spPr/>
      <dgm:t>
        <a:bodyPr/>
        <a:lstStyle/>
        <a:p>
          <a:endParaRPr lang="es-ES"/>
        </a:p>
      </dgm:t>
    </dgm:pt>
    <dgm:pt modelId="{DD3B6313-8027-5E43-918D-BA13D9AD13AB}" type="sibTrans" cxnId="{B11C9FFE-5E6F-7145-93C5-111B422332B0}">
      <dgm:prSet/>
      <dgm:spPr/>
      <dgm:t>
        <a:bodyPr/>
        <a:lstStyle/>
        <a:p>
          <a:endParaRPr lang="es-ES"/>
        </a:p>
      </dgm:t>
    </dgm:pt>
    <dgm:pt modelId="{41EC7868-ABFF-E344-B1BC-510DA4E73B46}">
      <dgm:prSet phldrT="[Texto]"/>
      <dgm:spPr/>
      <dgm:t>
        <a:bodyPr/>
        <a:lstStyle/>
        <a:p>
          <a:r>
            <a:rPr lang="es-ES" dirty="0" err="1"/>
            <a:t>Create</a:t>
          </a:r>
          <a:r>
            <a:rPr lang="es-ES" dirty="0"/>
            <a:t> variables </a:t>
          </a:r>
          <a:r>
            <a:rPr lang="es-ES" b="0" i="1" dirty="0">
              <a:latin typeface="Courier New" panose="02070309020205020404" pitchFamily="49" charset="0"/>
              <a:cs typeface="Courier New" panose="02070309020205020404" pitchFamily="49" charset="0"/>
            </a:rPr>
            <a:t>X</a:t>
          </a:r>
          <a:r>
            <a:rPr lang="es-ES" dirty="0"/>
            <a:t> and </a:t>
          </a:r>
          <a:r>
            <a:rPr lang="es-ES" b="0" i="1" dirty="0">
              <a:latin typeface="Courier New" panose="02070309020205020404" pitchFamily="49" charset="0"/>
              <a:cs typeface="Courier New" panose="02070309020205020404" pitchFamily="49" charset="0"/>
            </a:rPr>
            <a:t>Y</a:t>
          </a:r>
        </a:p>
      </dgm:t>
    </dgm:pt>
    <dgm:pt modelId="{CBFBFA33-07E4-AE4A-9EEB-A651499424EB}" type="parTrans" cxnId="{D2EEACD3-FC48-FD4B-9615-9326BA40B2EC}">
      <dgm:prSet/>
      <dgm:spPr/>
      <dgm:t>
        <a:bodyPr/>
        <a:lstStyle/>
        <a:p>
          <a:endParaRPr lang="es-ES"/>
        </a:p>
      </dgm:t>
    </dgm:pt>
    <dgm:pt modelId="{40E5AEC5-1DA5-774B-858D-D9516190656D}" type="sibTrans" cxnId="{D2EEACD3-FC48-FD4B-9615-9326BA40B2EC}">
      <dgm:prSet/>
      <dgm:spPr/>
      <dgm:t>
        <a:bodyPr/>
        <a:lstStyle/>
        <a:p>
          <a:endParaRPr lang="es-ES"/>
        </a:p>
      </dgm:t>
    </dgm:pt>
    <dgm:pt modelId="{A6747DC8-C50C-AD4A-A0D1-9B613673593E}">
      <dgm:prSet phldrT="[Texto]"/>
      <dgm:spPr/>
      <dgm:t>
        <a:bodyPr/>
        <a:lstStyle/>
        <a:p>
          <a:r>
            <a:rPr lang="es-ES" dirty="0" err="1"/>
            <a:t>Modeling</a:t>
          </a:r>
          <a:r>
            <a:rPr lang="es-ES" dirty="0"/>
            <a:t> &amp; </a:t>
          </a:r>
          <a:r>
            <a:rPr lang="es-ES" dirty="0" err="1"/>
            <a:t>evaluation</a:t>
          </a:r>
          <a:endParaRPr lang="es-ES" dirty="0"/>
        </a:p>
      </dgm:t>
    </dgm:pt>
    <dgm:pt modelId="{9ACC0A14-3594-EE4E-9E54-4EDD3CD797FC}" type="parTrans" cxnId="{FDF2BDAA-0A40-2E4F-BDD3-5B4DA8E1CDFD}">
      <dgm:prSet/>
      <dgm:spPr/>
      <dgm:t>
        <a:bodyPr/>
        <a:lstStyle/>
        <a:p>
          <a:endParaRPr lang="es-ES"/>
        </a:p>
      </dgm:t>
    </dgm:pt>
    <dgm:pt modelId="{2BA158EA-F8B1-C148-A254-0F3B8D8A0C79}" type="sibTrans" cxnId="{FDF2BDAA-0A40-2E4F-BDD3-5B4DA8E1CDFD}">
      <dgm:prSet/>
      <dgm:spPr/>
      <dgm:t>
        <a:bodyPr/>
        <a:lstStyle/>
        <a:p>
          <a:endParaRPr lang="es-ES"/>
        </a:p>
      </dgm:t>
    </dgm:pt>
    <dgm:pt modelId="{B0CA9B57-2348-844C-BA95-E66962EB8B0D}">
      <dgm:prSet phldrT="[Texto]"/>
      <dgm:spPr/>
      <dgm:t>
        <a:bodyPr/>
        <a:lstStyle/>
        <a:p>
          <a:r>
            <a:rPr lang="es-ES" b="1" dirty="0" err="1"/>
            <a:t>Decision</a:t>
          </a:r>
          <a:r>
            <a:rPr lang="es-ES" b="1" dirty="0"/>
            <a:t> </a:t>
          </a:r>
          <a:r>
            <a:rPr lang="es-ES" b="1" dirty="0" err="1"/>
            <a:t>Tree</a:t>
          </a:r>
          <a:r>
            <a:rPr lang="es-ES" b="1" dirty="0"/>
            <a:t> </a:t>
          </a:r>
          <a:r>
            <a:rPr lang="es-ES" b="1" dirty="0" err="1"/>
            <a:t>Classifier</a:t>
          </a:r>
          <a:endParaRPr lang="es-ES" b="1" dirty="0"/>
        </a:p>
      </dgm:t>
    </dgm:pt>
    <dgm:pt modelId="{72EFF781-1482-D941-A4E2-21C16122EBDD}" type="parTrans" cxnId="{15C53CA7-C008-F745-914D-0C0963097B6C}">
      <dgm:prSet/>
      <dgm:spPr/>
      <dgm:t>
        <a:bodyPr/>
        <a:lstStyle/>
        <a:p>
          <a:endParaRPr lang="es-ES"/>
        </a:p>
      </dgm:t>
    </dgm:pt>
    <dgm:pt modelId="{175B8B1A-4B18-C444-A3F7-C6584BDE4C90}" type="sibTrans" cxnId="{15C53CA7-C008-F745-914D-0C0963097B6C}">
      <dgm:prSet/>
      <dgm:spPr/>
      <dgm:t>
        <a:bodyPr/>
        <a:lstStyle/>
        <a:p>
          <a:endParaRPr lang="es-ES"/>
        </a:p>
      </dgm:t>
    </dgm:pt>
    <dgm:pt modelId="{A8308DC4-82DB-6F4B-B08F-795EADB3B8FB}">
      <dgm:prSet phldrT="[Texto]"/>
      <dgm:spPr/>
      <dgm:t>
        <a:bodyPr/>
        <a:lstStyle/>
        <a:p>
          <a:r>
            <a:rPr lang="es-ES" dirty="0" err="1"/>
            <a:t>Standardize</a:t>
          </a:r>
          <a:r>
            <a:rPr lang="es-ES" dirty="0"/>
            <a:t> </a:t>
          </a:r>
          <a:r>
            <a:rPr lang="es-ES" b="0" i="1" dirty="0">
              <a:latin typeface="Courier New" panose="02070309020205020404" pitchFamily="49" charset="0"/>
              <a:cs typeface="Courier New" panose="02070309020205020404" pitchFamily="49" charset="0"/>
            </a:rPr>
            <a:t>X</a:t>
          </a:r>
        </a:p>
      </dgm:t>
    </dgm:pt>
    <dgm:pt modelId="{3F3EA4CA-8CBF-F746-B1F7-A5164E830482}" type="parTrans" cxnId="{1E613FD2-DBA3-7E4C-B646-9151D6C9871B}">
      <dgm:prSet/>
      <dgm:spPr/>
      <dgm:t>
        <a:bodyPr/>
        <a:lstStyle/>
        <a:p>
          <a:endParaRPr lang="es-ES"/>
        </a:p>
      </dgm:t>
    </dgm:pt>
    <dgm:pt modelId="{32B37F91-6F64-D24D-8AED-E2AACF470CCC}" type="sibTrans" cxnId="{1E613FD2-DBA3-7E4C-B646-9151D6C9871B}">
      <dgm:prSet/>
      <dgm:spPr/>
      <dgm:t>
        <a:bodyPr/>
        <a:lstStyle/>
        <a:p>
          <a:endParaRPr lang="es-ES"/>
        </a:p>
      </dgm:t>
    </dgm:pt>
    <dgm:pt modelId="{936289D7-3F39-7D4C-B48D-71E7AD219AA0}">
      <dgm:prSet phldrT="[Texto]"/>
      <dgm:spPr/>
      <dgm:t>
        <a:bodyPr/>
        <a:lstStyle/>
        <a:p>
          <a:r>
            <a:rPr lang="es-ES" dirty="0"/>
            <a:t>Split data </a:t>
          </a:r>
          <a:r>
            <a:rPr lang="es-ES" dirty="0" err="1"/>
            <a:t>into</a:t>
          </a:r>
          <a:r>
            <a:rPr lang="es-ES" dirty="0"/>
            <a:t> </a:t>
          </a:r>
          <a:r>
            <a:rPr lang="es-ES" b="0" i="1" dirty="0" err="1">
              <a:latin typeface="Courier New" panose="02070309020205020404" pitchFamily="49" charset="0"/>
              <a:cs typeface="Courier New" panose="02070309020205020404" pitchFamily="49" charset="0"/>
            </a:rPr>
            <a:t>train</a:t>
          </a:r>
          <a:r>
            <a:rPr lang="es-ES" b="0" i="1" dirty="0">
              <a:latin typeface="Courier New" panose="02070309020205020404" pitchFamily="49" charset="0"/>
              <a:cs typeface="Courier New" panose="02070309020205020404" pitchFamily="49" charset="0"/>
            </a:rPr>
            <a:t>/test</a:t>
          </a:r>
        </a:p>
      </dgm:t>
    </dgm:pt>
    <dgm:pt modelId="{C401E3C6-6AF6-AC42-AECF-B701670AAC35}" type="parTrans" cxnId="{9741D93E-A7F9-D44F-9C02-D3A7CBC70950}">
      <dgm:prSet/>
      <dgm:spPr/>
      <dgm:t>
        <a:bodyPr/>
        <a:lstStyle/>
        <a:p>
          <a:endParaRPr lang="es-ES"/>
        </a:p>
      </dgm:t>
    </dgm:pt>
    <dgm:pt modelId="{4C8A4845-A100-4B47-BEC2-292423476A48}" type="sibTrans" cxnId="{9741D93E-A7F9-D44F-9C02-D3A7CBC70950}">
      <dgm:prSet/>
      <dgm:spPr/>
      <dgm:t>
        <a:bodyPr/>
        <a:lstStyle/>
        <a:p>
          <a:endParaRPr lang="es-ES"/>
        </a:p>
      </dgm:t>
    </dgm:pt>
    <dgm:pt modelId="{3E64E52F-855E-F94D-8C27-2B98BC5D6C31}">
      <dgm:prSet phldrT="[Texto]"/>
      <dgm:spPr/>
      <dgm:t>
        <a:bodyPr/>
        <a:lstStyle/>
        <a:p>
          <a:r>
            <a:rPr lang="es-ES" dirty="0" err="1"/>
            <a:t>Check</a:t>
          </a:r>
          <a:r>
            <a:rPr lang="es-ES" dirty="0"/>
            <a:t> </a:t>
          </a:r>
          <a:r>
            <a:rPr lang="es-ES" dirty="0" err="1"/>
            <a:t>class</a:t>
          </a:r>
          <a:r>
            <a:rPr lang="es-ES" dirty="0"/>
            <a:t> balance in </a:t>
          </a:r>
          <a:r>
            <a:rPr lang="es-ES" b="0" i="1" dirty="0" err="1">
              <a:latin typeface="Courier New" panose="02070309020205020404" pitchFamily="49" charset="0"/>
              <a:cs typeface="Courier New" panose="02070309020205020404" pitchFamily="49" charset="0"/>
            </a:rPr>
            <a:t>train</a:t>
          </a:r>
          <a:r>
            <a:rPr lang="es-ES" b="0" i="1" dirty="0">
              <a:latin typeface="Courier New" panose="02070309020205020404" pitchFamily="49" charset="0"/>
              <a:cs typeface="Courier New" panose="02070309020205020404" pitchFamily="49" charset="0"/>
            </a:rPr>
            <a:t>/test</a:t>
          </a:r>
        </a:p>
      </dgm:t>
    </dgm:pt>
    <dgm:pt modelId="{91C15C37-4D49-EE45-93FB-08937119EAC4}" type="parTrans" cxnId="{9CDE330E-5C89-A549-97D2-5AEA7780D27C}">
      <dgm:prSet/>
      <dgm:spPr/>
      <dgm:t>
        <a:bodyPr/>
        <a:lstStyle/>
        <a:p>
          <a:endParaRPr lang="es-ES"/>
        </a:p>
      </dgm:t>
    </dgm:pt>
    <dgm:pt modelId="{672AC25A-2172-F740-BABD-5684B393C877}" type="sibTrans" cxnId="{9CDE330E-5C89-A549-97D2-5AEA7780D27C}">
      <dgm:prSet/>
      <dgm:spPr/>
      <dgm:t>
        <a:bodyPr/>
        <a:lstStyle/>
        <a:p>
          <a:endParaRPr lang="es-ES"/>
        </a:p>
      </dgm:t>
    </dgm:pt>
    <dgm:pt modelId="{8531DE30-5491-F549-AA6C-F56E5C6C9B4E}">
      <dgm:prSet phldrT="[Texto]"/>
      <dgm:spPr/>
      <dgm:t>
        <a:bodyPr/>
        <a:lstStyle/>
        <a:p>
          <a:r>
            <a:rPr lang="es-ES" b="1" dirty="0" err="1"/>
            <a:t>LogisticRegression</a:t>
          </a:r>
          <a:endParaRPr lang="es-ES" b="1" dirty="0"/>
        </a:p>
      </dgm:t>
    </dgm:pt>
    <dgm:pt modelId="{47FC8B56-C534-264A-B808-F9E9361C659C}" type="parTrans" cxnId="{7ADC10EB-88A4-8941-95F6-28F2767AB254}">
      <dgm:prSet/>
      <dgm:spPr/>
      <dgm:t>
        <a:bodyPr/>
        <a:lstStyle/>
        <a:p>
          <a:endParaRPr lang="es-ES"/>
        </a:p>
      </dgm:t>
    </dgm:pt>
    <dgm:pt modelId="{488D7D27-D781-E34A-8041-9AC7BCC768DA}" type="sibTrans" cxnId="{7ADC10EB-88A4-8941-95F6-28F2767AB254}">
      <dgm:prSet/>
      <dgm:spPr/>
      <dgm:t>
        <a:bodyPr/>
        <a:lstStyle/>
        <a:p>
          <a:endParaRPr lang="es-ES"/>
        </a:p>
      </dgm:t>
    </dgm:pt>
    <dgm:pt modelId="{ED1B0A19-EDC8-C342-80BC-F268A47A2374}">
      <dgm:prSet phldrT="[Texto]"/>
      <dgm:spPr/>
      <dgm:t>
        <a:bodyPr/>
        <a:lstStyle/>
        <a:p>
          <a:r>
            <a:rPr lang="es-ES" dirty="0" err="1"/>
            <a:t>Build</a:t>
          </a:r>
          <a:r>
            <a:rPr lang="es-ES" dirty="0"/>
            <a:t> </a:t>
          </a:r>
          <a:r>
            <a:rPr lang="es-ES" dirty="0" err="1"/>
            <a:t>the</a:t>
          </a:r>
          <a:r>
            <a:rPr lang="es-ES" dirty="0"/>
            <a:t> </a:t>
          </a:r>
          <a:r>
            <a:rPr lang="es-ES" dirty="0" err="1"/>
            <a:t>model</a:t>
          </a:r>
          <a:r>
            <a:rPr lang="es-ES" dirty="0"/>
            <a:t> </a:t>
          </a:r>
          <a:r>
            <a:rPr lang="es-ES" dirty="0" err="1"/>
            <a:t>with</a:t>
          </a:r>
          <a:r>
            <a:rPr lang="es-ES" dirty="0"/>
            <a:t> </a:t>
          </a:r>
          <a:r>
            <a:rPr lang="es-ES" b="0" i="1" dirty="0" err="1">
              <a:latin typeface="Courier New" panose="02070309020205020404" pitchFamily="49" charset="0"/>
              <a:cs typeface="Courier New" panose="02070309020205020404" pitchFamily="49" charset="0"/>
            </a:rPr>
            <a:t>GridSearchCV</a:t>
          </a:r>
          <a:endParaRPr lang="es-ES" b="0" i="1" dirty="0">
            <a:latin typeface="Courier New" panose="02070309020205020404" pitchFamily="49" charset="0"/>
            <a:cs typeface="Courier New" panose="02070309020205020404" pitchFamily="49" charset="0"/>
          </a:endParaRPr>
        </a:p>
      </dgm:t>
    </dgm:pt>
    <dgm:pt modelId="{CEC7F015-2F49-7F42-85B2-47678A88B81F}" type="parTrans" cxnId="{3144E1FE-EE4C-E345-A0CE-8CF8B114E4C4}">
      <dgm:prSet/>
      <dgm:spPr/>
      <dgm:t>
        <a:bodyPr/>
        <a:lstStyle/>
        <a:p>
          <a:endParaRPr lang="es-ES"/>
        </a:p>
      </dgm:t>
    </dgm:pt>
    <dgm:pt modelId="{84230420-26D3-D14B-BC74-F3D25D6D3D9D}" type="sibTrans" cxnId="{3144E1FE-EE4C-E345-A0CE-8CF8B114E4C4}">
      <dgm:prSet/>
      <dgm:spPr/>
      <dgm:t>
        <a:bodyPr/>
        <a:lstStyle/>
        <a:p>
          <a:endParaRPr lang="es-ES"/>
        </a:p>
      </dgm:t>
    </dgm:pt>
    <dgm:pt modelId="{5C2B77CB-06C7-1C4D-9029-EAC79C6F629A}">
      <dgm:prSet phldrT="[Texto]"/>
      <dgm:spPr/>
      <dgm:t>
        <a:bodyPr/>
        <a:lstStyle/>
        <a:p>
          <a:r>
            <a:rPr lang="es-ES" dirty="0" err="1"/>
            <a:t>Evaluate</a:t>
          </a:r>
          <a:r>
            <a:rPr lang="es-ES" dirty="0"/>
            <a:t> </a:t>
          </a:r>
          <a:r>
            <a:rPr lang="es-ES" b="0" i="1" dirty="0" err="1">
              <a:latin typeface="Courier New" panose="02070309020205020404" pitchFamily="49" charset="0"/>
              <a:cs typeface="Courier New" panose="02070309020205020404" pitchFamily="49" charset="0"/>
            </a:rPr>
            <a:t>accuracy</a:t>
          </a:r>
          <a:r>
            <a:rPr lang="es-ES" dirty="0"/>
            <a:t>, confusión </a:t>
          </a:r>
          <a:r>
            <a:rPr lang="es-ES" dirty="0" err="1"/>
            <a:t>matrix</a:t>
          </a:r>
          <a:r>
            <a:rPr lang="es-ES" dirty="0"/>
            <a:t>, and </a:t>
          </a:r>
          <a:r>
            <a:rPr lang="es-ES" b="0" i="1" dirty="0" err="1">
              <a:latin typeface="Courier New" panose="02070309020205020404" pitchFamily="49" charset="0"/>
              <a:cs typeface="Courier New" panose="02070309020205020404" pitchFamily="49" charset="0"/>
            </a:rPr>
            <a:t>classification_report</a:t>
          </a:r>
          <a:endParaRPr lang="es-ES" b="0" i="1" dirty="0">
            <a:latin typeface="Courier New" panose="02070309020205020404" pitchFamily="49" charset="0"/>
            <a:cs typeface="Courier New" panose="02070309020205020404" pitchFamily="49" charset="0"/>
          </a:endParaRPr>
        </a:p>
      </dgm:t>
    </dgm:pt>
    <dgm:pt modelId="{CC843E49-FBE4-244F-88A9-52D901468757}" type="parTrans" cxnId="{090F440E-0D70-9540-AF84-0824C8064A2F}">
      <dgm:prSet/>
      <dgm:spPr/>
      <dgm:t>
        <a:bodyPr/>
        <a:lstStyle/>
        <a:p>
          <a:endParaRPr lang="es-ES"/>
        </a:p>
      </dgm:t>
    </dgm:pt>
    <dgm:pt modelId="{52C0581B-BF70-C244-8BC3-FD822ECEB8C1}" type="sibTrans" cxnId="{090F440E-0D70-9540-AF84-0824C8064A2F}">
      <dgm:prSet/>
      <dgm:spPr/>
      <dgm:t>
        <a:bodyPr/>
        <a:lstStyle/>
        <a:p>
          <a:endParaRPr lang="es-ES"/>
        </a:p>
      </dgm:t>
    </dgm:pt>
    <dgm:pt modelId="{751996E6-C6B6-AC4D-A4DE-4B8DDBE7BD41}">
      <dgm:prSet phldrT="[Texto]"/>
      <dgm:spPr/>
      <dgm:t>
        <a:bodyPr/>
        <a:lstStyle/>
        <a:p>
          <a:r>
            <a:rPr lang="es-ES" b="1" dirty="0"/>
            <a:t>SVM (SVC)</a:t>
          </a:r>
        </a:p>
      </dgm:t>
    </dgm:pt>
    <dgm:pt modelId="{1DF8D706-3983-6A4B-A785-C7D4F47E35B0}" type="parTrans" cxnId="{B52AB1F1-A3F0-8D4E-81F6-523424221E68}">
      <dgm:prSet/>
      <dgm:spPr/>
      <dgm:t>
        <a:bodyPr/>
        <a:lstStyle/>
        <a:p>
          <a:endParaRPr lang="es-ES"/>
        </a:p>
      </dgm:t>
    </dgm:pt>
    <dgm:pt modelId="{8ABE279F-52CB-F545-BC73-72AC42221348}" type="sibTrans" cxnId="{B52AB1F1-A3F0-8D4E-81F6-523424221E68}">
      <dgm:prSet/>
      <dgm:spPr/>
      <dgm:t>
        <a:bodyPr/>
        <a:lstStyle/>
        <a:p>
          <a:endParaRPr lang="es-ES"/>
        </a:p>
      </dgm:t>
    </dgm:pt>
    <dgm:pt modelId="{70CE1523-0939-0F4B-A664-73505D2EAAF1}">
      <dgm:prSet phldrT="[Texto]"/>
      <dgm:spPr/>
      <dgm:t>
        <a:bodyPr/>
        <a:lstStyle/>
        <a:p>
          <a:r>
            <a:rPr lang="es-ES" b="1" dirty="0" err="1"/>
            <a:t>KNeighbors</a:t>
          </a:r>
          <a:r>
            <a:rPr lang="es-ES" b="1" dirty="0"/>
            <a:t> </a:t>
          </a:r>
          <a:r>
            <a:rPr lang="es-ES" b="1" dirty="0" err="1"/>
            <a:t>Classifier</a:t>
          </a:r>
          <a:endParaRPr lang="es-ES" b="1" dirty="0"/>
        </a:p>
      </dgm:t>
    </dgm:pt>
    <dgm:pt modelId="{3A3F99C7-9366-2E42-BE9F-17B367855558}" type="parTrans" cxnId="{D08DCEBF-DC27-EC4C-B1E5-8D34444E749D}">
      <dgm:prSet/>
      <dgm:spPr/>
      <dgm:t>
        <a:bodyPr/>
        <a:lstStyle/>
        <a:p>
          <a:endParaRPr lang="es-ES"/>
        </a:p>
      </dgm:t>
    </dgm:pt>
    <dgm:pt modelId="{D920C032-CFF2-3743-9E68-254BF765E246}" type="sibTrans" cxnId="{D08DCEBF-DC27-EC4C-B1E5-8D34444E749D}">
      <dgm:prSet/>
      <dgm:spPr/>
      <dgm:t>
        <a:bodyPr/>
        <a:lstStyle/>
        <a:p>
          <a:endParaRPr lang="es-ES"/>
        </a:p>
      </dgm:t>
    </dgm:pt>
    <dgm:pt modelId="{0D94EE47-11A2-C949-8F8B-C70E89B094D6}">
      <dgm:prSet phldrT="[Texto]"/>
      <dgm:spPr/>
      <dgm:t>
        <a:bodyPr/>
        <a:lstStyle/>
        <a:p>
          <a:r>
            <a:rPr lang="es-ES" b="1" dirty="0" err="1"/>
            <a:t>Select</a:t>
          </a:r>
          <a:r>
            <a:rPr lang="es-ES" b="1" dirty="0"/>
            <a:t> </a:t>
          </a:r>
          <a:r>
            <a:rPr lang="es-ES" b="1" dirty="0" err="1"/>
            <a:t>the</a:t>
          </a:r>
          <a:r>
            <a:rPr lang="es-ES" b="1" dirty="0"/>
            <a:t> </a:t>
          </a:r>
          <a:r>
            <a:rPr lang="es-ES" b="1" dirty="0" err="1"/>
            <a:t>best</a:t>
          </a:r>
          <a:r>
            <a:rPr lang="es-ES" b="1" dirty="0"/>
            <a:t> </a:t>
          </a:r>
          <a:r>
            <a:rPr lang="es-ES" b="1" dirty="0" err="1"/>
            <a:t>model</a:t>
          </a:r>
          <a:r>
            <a:rPr lang="es-ES" b="1" dirty="0"/>
            <a:t> (</a:t>
          </a:r>
          <a:r>
            <a:rPr lang="es-ES" b="1" dirty="0" err="1"/>
            <a:t>highest</a:t>
          </a:r>
          <a:r>
            <a:rPr lang="es-ES" b="1" dirty="0"/>
            <a:t> test </a:t>
          </a:r>
          <a:r>
            <a:rPr lang="es-ES" b="0" i="1" dirty="0" err="1">
              <a:latin typeface="Courier New" panose="02070309020205020404" pitchFamily="49" charset="0"/>
              <a:cs typeface="Courier New" panose="02070309020205020404" pitchFamily="49" charset="0"/>
            </a:rPr>
            <a:t>accuracy</a:t>
          </a:r>
          <a:r>
            <a:rPr lang="es-ES" b="1" dirty="0"/>
            <a:t>)</a:t>
          </a:r>
        </a:p>
      </dgm:t>
    </dgm:pt>
    <dgm:pt modelId="{501A0E44-49AB-E948-86F3-9BFC543646EA}" type="parTrans" cxnId="{DF176727-09AA-EC48-BAF3-EA2A7AAE1B1A}">
      <dgm:prSet/>
      <dgm:spPr/>
      <dgm:t>
        <a:bodyPr/>
        <a:lstStyle/>
        <a:p>
          <a:endParaRPr lang="es-ES"/>
        </a:p>
      </dgm:t>
    </dgm:pt>
    <dgm:pt modelId="{B98BD5BD-E39A-8940-8177-FAD3DE9BBAE4}" type="sibTrans" cxnId="{DF176727-09AA-EC48-BAF3-EA2A7AAE1B1A}">
      <dgm:prSet/>
      <dgm:spPr/>
      <dgm:t>
        <a:bodyPr/>
        <a:lstStyle/>
        <a:p>
          <a:endParaRPr lang="es-ES"/>
        </a:p>
      </dgm:t>
    </dgm:pt>
    <dgm:pt modelId="{F7D5CB4D-7D87-DD46-AACE-1B735E39654B}" type="pres">
      <dgm:prSet presAssocID="{98330C51-97BC-3B45-8864-4353AFC2A2D4}" presName="linearFlow" presStyleCnt="0">
        <dgm:presLayoutVars>
          <dgm:dir/>
          <dgm:animLvl val="lvl"/>
          <dgm:resizeHandles val="exact"/>
        </dgm:presLayoutVars>
      </dgm:prSet>
      <dgm:spPr/>
    </dgm:pt>
    <dgm:pt modelId="{00110CDF-0259-2845-A6B6-FEFC76E0BF5D}" type="pres">
      <dgm:prSet presAssocID="{0D7E07F1-E583-D14F-A3C6-B7AC8FB12B32}" presName="composite" presStyleCnt="0"/>
      <dgm:spPr/>
    </dgm:pt>
    <dgm:pt modelId="{D93B9B99-B527-084C-BAEA-4AF67A853E1C}" type="pres">
      <dgm:prSet presAssocID="{0D7E07F1-E583-D14F-A3C6-B7AC8FB12B32}" presName="parTx" presStyleLbl="node1" presStyleIdx="0" presStyleCnt="3">
        <dgm:presLayoutVars>
          <dgm:chMax val="0"/>
          <dgm:chPref val="0"/>
          <dgm:bulletEnabled val="1"/>
        </dgm:presLayoutVars>
      </dgm:prSet>
      <dgm:spPr/>
    </dgm:pt>
    <dgm:pt modelId="{05BBA634-52AF-344C-92B6-518C9D095757}" type="pres">
      <dgm:prSet presAssocID="{0D7E07F1-E583-D14F-A3C6-B7AC8FB12B32}" presName="parSh" presStyleLbl="node1" presStyleIdx="0" presStyleCnt="3"/>
      <dgm:spPr/>
    </dgm:pt>
    <dgm:pt modelId="{B79FEA5C-8FFF-6649-A0C3-F4EE758E1A5A}" type="pres">
      <dgm:prSet presAssocID="{0D7E07F1-E583-D14F-A3C6-B7AC8FB12B32}" presName="desTx" presStyleLbl="fgAcc1" presStyleIdx="0" presStyleCnt="3">
        <dgm:presLayoutVars>
          <dgm:bulletEnabled val="1"/>
        </dgm:presLayoutVars>
      </dgm:prSet>
      <dgm:spPr/>
    </dgm:pt>
    <dgm:pt modelId="{0949430A-5EE2-464D-AF55-5A429720F1EE}" type="pres">
      <dgm:prSet presAssocID="{630DB106-867B-5346-B51E-14471ED58665}" presName="sibTrans" presStyleLbl="sibTrans2D1" presStyleIdx="0" presStyleCnt="2"/>
      <dgm:spPr/>
    </dgm:pt>
    <dgm:pt modelId="{97D2452B-54EA-3844-BF09-C64BF069213E}" type="pres">
      <dgm:prSet presAssocID="{630DB106-867B-5346-B51E-14471ED58665}" presName="connTx" presStyleLbl="sibTrans2D1" presStyleIdx="0" presStyleCnt="2"/>
      <dgm:spPr/>
    </dgm:pt>
    <dgm:pt modelId="{37F70A9E-35B0-7C43-B30F-41EA2155BDDC}" type="pres">
      <dgm:prSet presAssocID="{8BC0E697-550B-EB4E-B0EF-DBADB9168782}" presName="composite" presStyleCnt="0"/>
      <dgm:spPr/>
    </dgm:pt>
    <dgm:pt modelId="{75026ED6-A66E-4A4C-8733-4EC8FC3A4D21}" type="pres">
      <dgm:prSet presAssocID="{8BC0E697-550B-EB4E-B0EF-DBADB9168782}" presName="parTx" presStyleLbl="node1" presStyleIdx="0" presStyleCnt="3">
        <dgm:presLayoutVars>
          <dgm:chMax val="0"/>
          <dgm:chPref val="0"/>
          <dgm:bulletEnabled val="1"/>
        </dgm:presLayoutVars>
      </dgm:prSet>
      <dgm:spPr/>
    </dgm:pt>
    <dgm:pt modelId="{4904D396-6FCA-264A-8154-9D06E5912DDF}" type="pres">
      <dgm:prSet presAssocID="{8BC0E697-550B-EB4E-B0EF-DBADB9168782}" presName="parSh" presStyleLbl="node1" presStyleIdx="1" presStyleCnt="3"/>
      <dgm:spPr/>
    </dgm:pt>
    <dgm:pt modelId="{0109896B-E397-C747-B1D0-59D50A165AAD}" type="pres">
      <dgm:prSet presAssocID="{8BC0E697-550B-EB4E-B0EF-DBADB9168782}" presName="desTx" presStyleLbl="fgAcc1" presStyleIdx="1" presStyleCnt="3">
        <dgm:presLayoutVars>
          <dgm:bulletEnabled val="1"/>
        </dgm:presLayoutVars>
      </dgm:prSet>
      <dgm:spPr/>
    </dgm:pt>
    <dgm:pt modelId="{95EDD00A-2712-394B-A5B2-D61E77C09E48}" type="pres">
      <dgm:prSet presAssocID="{DD3B6313-8027-5E43-918D-BA13D9AD13AB}" presName="sibTrans" presStyleLbl="sibTrans2D1" presStyleIdx="1" presStyleCnt="2"/>
      <dgm:spPr/>
    </dgm:pt>
    <dgm:pt modelId="{AFF98A92-91F8-6049-8B73-578936EEFC68}" type="pres">
      <dgm:prSet presAssocID="{DD3B6313-8027-5E43-918D-BA13D9AD13AB}" presName="connTx" presStyleLbl="sibTrans2D1" presStyleIdx="1" presStyleCnt="2"/>
      <dgm:spPr/>
    </dgm:pt>
    <dgm:pt modelId="{0B262CEB-22E5-B940-BFE9-A0AFE85A47DD}" type="pres">
      <dgm:prSet presAssocID="{A6747DC8-C50C-AD4A-A0D1-9B613673593E}" presName="composite" presStyleCnt="0"/>
      <dgm:spPr/>
    </dgm:pt>
    <dgm:pt modelId="{693B8077-36BF-1648-9F53-54DD11F07A01}" type="pres">
      <dgm:prSet presAssocID="{A6747DC8-C50C-AD4A-A0D1-9B613673593E}" presName="parTx" presStyleLbl="node1" presStyleIdx="1" presStyleCnt="3">
        <dgm:presLayoutVars>
          <dgm:chMax val="0"/>
          <dgm:chPref val="0"/>
          <dgm:bulletEnabled val="1"/>
        </dgm:presLayoutVars>
      </dgm:prSet>
      <dgm:spPr/>
    </dgm:pt>
    <dgm:pt modelId="{FBD3ED15-390D-B14A-9F63-18D88DD5464C}" type="pres">
      <dgm:prSet presAssocID="{A6747DC8-C50C-AD4A-A0D1-9B613673593E}" presName="parSh" presStyleLbl="node1" presStyleIdx="2" presStyleCnt="3"/>
      <dgm:spPr/>
    </dgm:pt>
    <dgm:pt modelId="{E6B07312-7626-0645-AB32-8C2310880FA9}" type="pres">
      <dgm:prSet presAssocID="{A6747DC8-C50C-AD4A-A0D1-9B613673593E}" presName="desTx" presStyleLbl="fgAcc1" presStyleIdx="2" presStyleCnt="3">
        <dgm:presLayoutVars>
          <dgm:bulletEnabled val="1"/>
        </dgm:presLayoutVars>
      </dgm:prSet>
      <dgm:spPr/>
    </dgm:pt>
  </dgm:ptLst>
  <dgm:cxnLst>
    <dgm:cxn modelId="{C817B20C-7E6B-8F49-9BB9-90C7F6334F9C}" type="presOf" srcId="{936289D7-3F39-7D4C-B48D-71E7AD219AA0}" destId="{0109896B-E397-C747-B1D0-59D50A165AAD}" srcOrd="0" destOrd="2" presId="urn:microsoft.com/office/officeart/2005/8/layout/process3"/>
    <dgm:cxn modelId="{9CDE330E-5C89-A549-97D2-5AEA7780D27C}" srcId="{8BC0E697-550B-EB4E-B0EF-DBADB9168782}" destId="{3E64E52F-855E-F94D-8C27-2B98BC5D6C31}" srcOrd="3" destOrd="0" parTransId="{91C15C37-4D49-EE45-93FB-08937119EAC4}" sibTransId="{672AC25A-2172-F740-BABD-5684B393C877}"/>
    <dgm:cxn modelId="{090F440E-0D70-9540-AF84-0824C8064A2F}" srcId="{8531DE30-5491-F549-AA6C-F56E5C6C9B4E}" destId="{5C2B77CB-06C7-1C4D-9029-EAC79C6F629A}" srcOrd="1" destOrd="0" parTransId="{CC843E49-FBE4-244F-88A9-52D901468757}" sibTransId="{52C0581B-BF70-C244-8BC3-FD822ECEB8C1}"/>
    <dgm:cxn modelId="{B0C1AF16-5EED-1543-996C-65CA53E691BC}" type="presOf" srcId="{68F7647D-5BC2-BC45-83C9-5E9AF8991273}" destId="{B79FEA5C-8FFF-6649-A0C3-F4EE758E1A5A}" srcOrd="0" destOrd="0" presId="urn:microsoft.com/office/officeart/2005/8/layout/process3"/>
    <dgm:cxn modelId="{39888817-CF94-0546-A6AC-F9CEE665817E}" type="presOf" srcId="{70CE1523-0939-0F4B-A664-73505D2EAAF1}" destId="{E6B07312-7626-0645-AB32-8C2310880FA9}" srcOrd="0" destOrd="5" presId="urn:microsoft.com/office/officeart/2005/8/layout/process3"/>
    <dgm:cxn modelId="{179E1719-987A-5C41-AE8D-AB96B93208E3}" type="presOf" srcId="{630DB106-867B-5346-B51E-14471ED58665}" destId="{0949430A-5EE2-464D-AF55-5A429720F1EE}" srcOrd="0" destOrd="0" presId="urn:microsoft.com/office/officeart/2005/8/layout/process3"/>
    <dgm:cxn modelId="{DBE5BD1D-CA44-B945-8D51-5C69FD0A9B40}" type="presOf" srcId="{8531DE30-5491-F549-AA6C-F56E5C6C9B4E}" destId="{E6B07312-7626-0645-AB32-8C2310880FA9}" srcOrd="0" destOrd="0" presId="urn:microsoft.com/office/officeart/2005/8/layout/process3"/>
    <dgm:cxn modelId="{DF176727-09AA-EC48-BAF3-EA2A7AAE1B1A}" srcId="{A6747DC8-C50C-AD4A-A0D1-9B613673593E}" destId="{0D94EE47-11A2-C949-8F8B-C70E89B094D6}" srcOrd="4" destOrd="0" parTransId="{501A0E44-49AB-E948-86F3-9BFC543646EA}" sibTransId="{B98BD5BD-E39A-8940-8177-FAD3DE9BBAE4}"/>
    <dgm:cxn modelId="{365E7E2E-1403-6B42-85F1-14FF146E933B}" type="presOf" srcId="{A8308DC4-82DB-6F4B-B08F-795EADB3B8FB}" destId="{0109896B-E397-C747-B1D0-59D50A165AAD}" srcOrd="0" destOrd="1" presId="urn:microsoft.com/office/officeart/2005/8/layout/process3"/>
    <dgm:cxn modelId="{4B3C5031-E23C-7547-BD9D-567738F39F3E}" type="presOf" srcId="{3E64E52F-855E-F94D-8C27-2B98BC5D6C31}" destId="{0109896B-E397-C747-B1D0-59D50A165AAD}" srcOrd="0" destOrd="3" presId="urn:microsoft.com/office/officeart/2005/8/layout/process3"/>
    <dgm:cxn modelId="{B410FD31-87FA-4F49-96B3-EE0686DDE008}" type="presOf" srcId="{751996E6-C6B6-AC4D-A4DE-4B8DDBE7BD41}" destId="{E6B07312-7626-0645-AB32-8C2310880FA9}" srcOrd="0" destOrd="3" presId="urn:microsoft.com/office/officeart/2005/8/layout/process3"/>
    <dgm:cxn modelId="{F8C52936-C290-2749-801B-6C39AE8108DA}" srcId="{98330C51-97BC-3B45-8864-4353AFC2A2D4}" destId="{0D7E07F1-E583-D14F-A3C6-B7AC8FB12B32}" srcOrd="0" destOrd="0" parTransId="{AFA9BEA0-A36B-E446-9D72-2963B8170CF0}" sibTransId="{630DB106-867B-5346-B51E-14471ED58665}"/>
    <dgm:cxn modelId="{739A2D3E-98E6-F845-914A-09CFD92444CF}" type="presOf" srcId="{630DB106-867B-5346-B51E-14471ED58665}" destId="{97D2452B-54EA-3844-BF09-C64BF069213E}" srcOrd="1" destOrd="0" presId="urn:microsoft.com/office/officeart/2005/8/layout/process3"/>
    <dgm:cxn modelId="{9741D93E-A7F9-D44F-9C02-D3A7CBC70950}" srcId="{8BC0E697-550B-EB4E-B0EF-DBADB9168782}" destId="{936289D7-3F39-7D4C-B48D-71E7AD219AA0}" srcOrd="2" destOrd="0" parTransId="{C401E3C6-6AF6-AC42-AECF-B701670AAC35}" sibTransId="{4C8A4845-A100-4B47-BEC2-292423476A48}"/>
    <dgm:cxn modelId="{2094F43F-DD47-184A-958B-4BE8D4387766}" srcId="{0D7E07F1-E583-D14F-A3C6-B7AC8FB12B32}" destId="{68F7647D-5BC2-BC45-83C9-5E9AF8991273}" srcOrd="0" destOrd="0" parTransId="{DCC451F1-ED83-984C-A135-368EA2AB2E13}" sibTransId="{0B27CAB1-9A08-9041-BED8-F21A4D08CF1B}"/>
    <dgm:cxn modelId="{AE08F94D-CDEE-8F43-AD26-B7A1DE495B7F}" type="presOf" srcId="{8BC0E697-550B-EB4E-B0EF-DBADB9168782}" destId="{4904D396-6FCA-264A-8154-9D06E5912DDF}" srcOrd="1" destOrd="0" presId="urn:microsoft.com/office/officeart/2005/8/layout/process3"/>
    <dgm:cxn modelId="{C9CDC352-1528-F94A-9FBB-1F0EA7315EF4}" type="presOf" srcId="{0D94EE47-11A2-C949-8F8B-C70E89B094D6}" destId="{E6B07312-7626-0645-AB32-8C2310880FA9}" srcOrd="0" destOrd="6" presId="urn:microsoft.com/office/officeart/2005/8/layout/process3"/>
    <dgm:cxn modelId="{BD76BC65-B1E1-2C47-A1B9-0F3AA589CDB6}" type="presOf" srcId="{0D7E07F1-E583-D14F-A3C6-B7AC8FB12B32}" destId="{D93B9B99-B527-084C-BAEA-4AF67A853E1C}" srcOrd="0" destOrd="0" presId="urn:microsoft.com/office/officeart/2005/8/layout/process3"/>
    <dgm:cxn modelId="{1D05AC6B-FDA2-3A4A-9A27-531666D43894}" type="presOf" srcId="{41EC7868-ABFF-E344-B1BC-510DA4E73B46}" destId="{0109896B-E397-C747-B1D0-59D50A165AAD}" srcOrd="0" destOrd="0" presId="urn:microsoft.com/office/officeart/2005/8/layout/process3"/>
    <dgm:cxn modelId="{A3E9AB78-48E1-EE44-A66D-B0FB9949305C}" type="presOf" srcId="{A6747DC8-C50C-AD4A-A0D1-9B613673593E}" destId="{FBD3ED15-390D-B14A-9F63-18D88DD5464C}" srcOrd="1" destOrd="0" presId="urn:microsoft.com/office/officeart/2005/8/layout/process3"/>
    <dgm:cxn modelId="{C51C7DA0-FD75-124B-A223-3AF82CE620D8}" type="presOf" srcId="{DD3B6313-8027-5E43-918D-BA13D9AD13AB}" destId="{AFF98A92-91F8-6049-8B73-578936EEFC68}" srcOrd="1" destOrd="0" presId="urn:microsoft.com/office/officeart/2005/8/layout/process3"/>
    <dgm:cxn modelId="{15C53CA7-C008-F745-914D-0C0963097B6C}" srcId="{A6747DC8-C50C-AD4A-A0D1-9B613673593E}" destId="{B0CA9B57-2348-844C-BA95-E66962EB8B0D}" srcOrd="2" destOrd="0" parTransId="{72EFF781-1482-D941-A4E2-21C16122EBDD}" sibTransId="{175B8B1A-4B18-C444-A3F7-C6584BDE4C90}"/>
    <dgm:cxn modelId="{FDF2BDAA-0A40-2E4F-BDD3-5B4DA8E1CDFD}" srcId="{98330C51-97BC-3B45-8864-4353AFC2A2D4}" destId="{A6747DC8-C50C-AD4A-A0D1-9B613673593E}" srcOrd="2" destOrd="0" parTransId="{9ACC0A14-3594-EE4E-9E54-4EDD3CD797FC}" sibTransId="{2BA158EA-F8B1-C148-A254-0F3B8D8A0C79}"/>
    <dgm:cxn modelId="{8C8AD4AD-8DF4-1F47-A1F4-F1B861977737}" type="presOf" srcId="{DD3B6313-8027-5E43-918D-BA13D9AD13AB}" destId="{95EDD00A-2712-394B-A5B2-D61E77C09E48}" srcOrd="0" destOrd="0" presId="urn:microsoft.com/office/officeart/2005/8/layout/process3"/>
    <dgm:cxn modelId="{630404B9-0F87-0340-AF8B-077A7B6F001E}" type="presOf" srcId="{8BC0E697-550B-EB4E-B0EF-DBADB9168782}" destId="{75026ED6-A66E-4A4C-8733-4EC8FC3A4D21}" srcOrd="0" destOrd="0" presId="urn:microsoft.com/office/officeart/2005/8/layout/process3"/>
    <dgm:cxn modelId="{F9089BB9-6100-874B-BA1A-05E9B41BD2BC}" type="presOf" srcId="{B0CA9B57-2348-844C-BA95-E66962EB8B0D}" destId="{E6B07312-7626-0645-AB32-8C2310880FA9}" srcOrd="0" destOrd="4" presId="urn:microsoft.com/office/officeart/2005/8/layout/process3"/>
    <dgm:cxn modelId="{D08DCEBF-DC27-EC4C-B1E5-8D34444E749D}" srcId="{A6747DC8-C50C-AD4A-A0D1-9B613673593E}" destId="{70CE1523-0939-0F4B-A664-73505D2EAAF1}" srcOrd="3" destOrd="0" parTransId="{3A3F99C7-9366-2E42-BE9F-17B367855558}" sibTransId="{D920C032-CFF2-3743-9E68-254BF765E246}"/>
    <dgm:cxn modelId="{5BF9A1C7-AB00-6B40-87CD-F5D5EDB2325C}" type="presOf" srcId="{0D7E07F1-E583-D14F-A3C6-B7AC8FB12B32}" destId="{05BBA634-52AF-344C-92B6-518C9D095757}" srcOrd="1" destOrd="0" presId="urn:microsoft.com/office/officeart/2005/8/layout/process3"/>
    <dgm:cxn modelId="{1E613FD2-DBA3-7E4C-B646-9151D6C9871B}" srcId="{8BC0E697-550B-EB4E-B0EF-DBADB9168782}" destId="{A8308DC4-82DB-6F4B-B08F-795EADB3B8FB}" srcOrd="1" destOrd="0" parTransId="{3F3EA4CA-8CBF-F746-B1F7-A5164E830482}" sibTransId="{32B37F91-6F64-D24D-8AED-E2AACF470CCC}"/>
    <dgm:cxn modelId="{D2EEACD3-FC48-FD4B-9615-9326BA40B2EC}" srcId="{8BC0E697-550B-EB4E-B0EF-DBADB9168782}" destId="{41EC7868-ABFF-E344-B1BC-510DA4E73B46}" srcOrd="0" destOrd="0" parTransId="{CBFBFA33-07E4-AE4A-9EEB-A651499424EB}" sibTransId="{40E5AEC5-1DA5-774B-858D-D9516190656D}"/>
    <dgm:cxn modelId="{7F026ED8-7BE9-2441-A443-9B6646423D03}" type="presOf" srcId="{A6747DC8-C50C-AD4A-A0D1-9B613673593E}" destId="{693B8077-36BF-1648-9F53-54DD11F07A01}" srcOrd="0" destOrd="0" presId="urn:microsoft.com/office/officeart/2005/8/layout/process3"/>
    <dgm:cxn modelId="{85F7D2D9-5428-334A-9932-223710D9F905}" type="presOf" srcId="{98330C51-97BC-3B45-8864-4353AFC2A2D4}" destId="{F7D5CB4D-7D87-DD46-AACE-1B735E39654B}" srcOrd="0" destOrd="0" presId="urn:microsoft.com/office/officeart/2005/8/layout/process3"/>
    <dgm:cxn modelId="{7ADC10EB-88A4-8941-95F6-28F2767AB254}" srcId="{A6747DC8-C50C-AD4A-A0D1-9B613673593E}" destId="{8531DE30-5491-F549-AA6C-F56E5C6C9B4E}" srcOrd="0" destOrd="0" parTransId="{47FC8B56-C534-264A-B808-F9E9361C659C}" sibTransId="{488D7D27-D781-E34A-8041-9AC7BCC768DA}"/>
    <dgm:cxn modelId="{F2EB79EC-8303-5048-8E23-B9D0CF328AB9}" type="presOf" srcId="{5C2B77CB-06C7-1C4D-9029-EAC79C6F629A}" destId="{E6B07312-7626-0645-AB32-8C2310880FA9}" srcOrd="0" destOrd="2" presId="urn:microsoft.com/office/officeart/2005/8/layout/process3"/>
    <dgm:cxn modelId="{B52AB1F1-A3F0-8D4E-81F6-523424221E68}" srcId="{A6747DC8-C50C-AD4A-A0D1-9B613673593E}" destId="{751996E6-C6B6-AC4D-A4DE-4B8DDBE7BD41}" srcOrd="1" destOrd="0" parTransId="{1DF8D706-3983-6A4B-A785-C7D4F47E35B0}" sibTransId="{8ABE279F-52CB-F545-BC73-72AC42221348}"/>
    <dgm:cxn modelId="{38CD3FF4-5B05-7E4E-85B5-F17F30C17403}" type="presOf" srcId="{ED1B0A19-EDC8-C342-80BC-F268A47A2374}" destId="{E6B07312-7626-0645-AB32-8C2310880FA9}" srcOrd="0" destOrd="1" presId="urn:microsoft.com/office/officeart/2005/8/layout/process3"/>
    <dgm:cxn modelId="{B11C9FFE-5E6F-7145-93C5-111B422332B0}" srcId="{98330C51-97BC-3B45-8864-4353AFC2A2D4}" destId="{8BC0E697-550B-EB4E-B0EF-DBADB9168782}" srcOrd="1" destOrd="0" parTransId="{09CB1D20-6D89-E847-8D2F-A09443E006F6}" sibTransId="{DD3B6313-8027-5E43-918D-BA13D9AD13AB}"/>
    <dgm:cxn modelId="{3144E1FE-EE4C-E345-A0CE-8CF8B114E4C4}" srcId="{8531DE30-5491-F549-AA6C-F56E5C6C9B4E}" destId="{ED1B0A19-EDC8-C342-80BC-F268A47A2374}" srcOrd="0" destOrd="0" parTransId="{CEC7F015-2F49-7F42-85B2-47678A88B81F}" sibTransId="{84230420-26D3-D14B-BC74-F3D25D6D3D9D}"/>
    <dgm:cxn modelId="{AC5C7D34-377F-FE4B-B065-F7C70646A662}" type="presParOf" srcId="{F7D5CB4D-7D87-DD46-AACE-1B735E39654B}" destId="{00110CDF-0259-2845-A6B6-FEFC76E0BF5D}" srcOrd="0" destOrd="0" presId="urn:microsoft.com/office/officeart/2005/8/layout/process3"/>
    <dgm:cxn modelId="{D6D9BA86-4A3B-3A4E-A801-12A98D362F65}" type="presParOf" srcId="{00110CDF-0259-2845-A6B6-FEFC76E0BF5D}" destId="{D93B9B99-B527-084C-BAEA-4AF67A853E1C}" srcOrd="0" destOrd="0" presId="urn:microsoft.com/office/officeart/2005/8/layout/process3"/>
    <dgm:cxn modelId="{C1F4007C-23F5-774A-B8F3-3C2B5773F802}" type="presParOf" srcId="{00110CDF-0259-2845-A6B6-FEFC76E0BF5D}" destId="{05BBA634-52AF-344C-92B6-518C9D095757}" srcOrd="1" destOrd="0" presId="urn:microsoft.com/office/officeart/2005/8/layout/process3"/>
    <dgm:cxn modelId="{B410994F-78C5-E948-BCC2-5558DF0FD07C}" type="presParOf" srcId="{00110CDF-0259-2845-A6B6-FEFC76E0BF5D}" destId="{B79FEA5C-8FFF-6649-A0C3-F4EE758E1A5A}" srcOrd="2" destOrd="0" presId="urn:microsoft.com/office/officeart/2005/8/layout/process3"/>
    <dgm:cxn modelId="{B2650A7B-1892-2D44-BE9A-A6F1B74C1CAF}" type="presParOf" srcId="{F7D5CB4D-7D87-DD46-AACE-1B735E39654B}" destId="{0949430A-5EE2-464D-AF55-5A429720F1EE}" srcOrd="1" destOrd="0" presId="urn:microsoft.com/office/officeart/2005/8/layout/process3"/>
    <dgm:cxn modelId="{FE7A1B41-CA46-9449-9C44-F4180F91A876}" type="presParOf" srcId="{0949430A-5EE2-464D-AF55-5A429720F1EE}" destId="{97D2452B-54EA-3844-BF09-C64BF069213E}" srcOrd="0" destOrd="0" presId="urn:microsoft.com/office/officeart/2005/8/layout/process3"/>
    <dgm:cxn modelId="{D0AC1C1B-EC9F-8447-A615-087DD99846AF}" type="presParOf" srcId="{F7D5CB4D-7D87-DD46-AACE-1B735E39654B}" destId="{37F70A9E-35B0-7C43-B30F-41EA2155BDDC}" srcOrd="2" destOrd="0" presId="urn:microsoft.com/office/officeart/2005/8/layout/process3"/>
    <dgm:cxn modelId="{A2DEDBED-691F-AB49-8A4F-5AF5B14A24BC}" type="presParOf" srcId="{37F70A9E-35B0-7C43-B30F-41EA2155BDDC}" destId="{75026ED6-A66E-4A4C-8733-4EC8FC3A4D21}" srcOrd="0" destOrd="0" presId="urn:microsoft.com/office/officeart/2005/8/layout/process3"/>
    <dgm:cxn modelId="{61AC14A3-7933-5F4F-8DF1-D7D02E365E3F}" type="presParOf" srcId="{37F70A9E-35B0-7C43-B30F-41EA2155BDDC}" destId="{4904D396-6FCA-264A-8154-9D06E5912DDF}" srcOrd="1" destOrd="0" presId="urn:microsoft.com/office/officeart/2005/8/layout/process3"/>
    <dgm:cxn modelId="{C0A5E5EE-0DBC-B346-B868-A0AB54F3E4AD}" type="presParOf" srcId="{37F70A9E-35B0-7C43-B30F-41EA2155BDDC}" destId="{0109896B-E397-C747-B1D0-59D50A165AAD}" srcOrd="2" destOrd="0" presId="urn:microsoft.com/office/officeart/2005/8/layout/process3"/>
    <dgm:cxn modelId="{3F4C1FC8-7CE4-AA40-B9A9-C291B248D5FE}" type="presParOf" srcId="{F7D5CB4D-7D87-DD46-AACE-1B735E39654B}" destId="{95EDD00A-2712-394B-A5B2-D61E77C09E48}" srcOrd="3" destOrd="0" presId="urn:microsoft.com/office/officeart/2005/8/layout/process3"/>
    <dgm:cxn modelId="{F46D922A-CFFC-7845-9E89-6C5ACC05C0C3}" type="presParOf" srcId="{95EDD00A-2712-394B-A5B2-D61E77C09E48}" destId="{AFF98A92-91F8-6049-8B73-578936EEFC68}" srcOrd="0" destOrd="0" presId="urn:microsoft.com/office/officeart/2005/8/layout/process3"/>
    <dgm:cxn modelId="{339C5018-E728-9248-B475-153CB08C4484}" type="presParOf" srcId="{F7D5CB4D-7D87-DD46-AACE-1B735E39654B}" destId="{0B262CEB-22E5-B940-BFE9-A0AFE85A47DD}" srcOrd="4" destOrd="0" presId="urn:microsoft.com/office/officeart/2005/8/layout/process3"/>
    <dgm:cxn modelId="{F83C7E69-8BCC-234C-A37F-2E318EEEBFC2}" type="presParOf" srcId="{0B262CEB-22E5-B940-BFE9-A0AFE85A47DD}" destId="{693B8077-36BF-1648-9F53-54DD11F07A01}" srcOrd="0" destOrd="0" presId="urn:microsoft.com/office/officeart/2005/8/layout/process3"/>
    <dgm:cxn modelId="{C6906FE7-5BEB-024A-ADA8-EA251AB75430}" type="presParOf" srcId="{0B262CEB-22E5-B940-BFE9-A0AFE85A47DD}" destId="{FBD3ED15-390D-B14A-9F63-18D88DD5464C}" srcOrd="1" destOrd="0" presId="urn:microsoft.com/office/officeart/2005/8/layout/process3"/>
    <dgm:cxn modelId="{9D4BA2C5-9E89-D545-9AB2-7F219392AF7B}" type="presParOf" srcId="{0B262CEB-22E5-B940-BFE9-A0AFE85A47DD}" destId="{E6B07312-7626-0645-AB32-8C2310880FA9}" srcOrd="2" destOrd="0" presId="urn:microsoft.com/office/officeart/2005/8/layout/process3"/>
  </dgm:cxnLst>
  <dgm:bg>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78671-1F62-B449-BB00-32249ECAFB2F}">
      <dsp:nvSpPr>
        <dsp:cNvPr id="0" name=""/>
        <dsp:cNvSpPr/>
      </dsp:nvSpPr>
      <dsp:spPr>
        <a:xfrm rot="5400000">
          <a:off x="-273177" y="274113"/>
          <a:ext cx="1821183" cy="12748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a:t>Define </a:t>
          </a:r>
          <a:r>
            <a:rPr lang="es-ES" sz="1200" b="1" kern="1200" dirty="0" err="1"/>
            <a:t>helper</a:t>
          </a:r>
          <a:r>
            <a:rPr lang="es-ES" sz="1200" b="1" kern="1200" dirty="0"/>
            <a:t> </a:t>
          </a:r>
          <a:r>
            <a:rPr lang="es-ES" sz="1200" b="1" kern="1200" dirty="0" err="1"/>
            <a:t>functions</a:t>
          </a:r>
          <a:endParaRPr lang="es-ES" sz="1200" b="1" kern="1200" dirty="0"/>
        </a:p>
      </dsp:txBody>
      <dsp:txXfrm rot="-5400000">
        <a:off x="1" y="638349"/>
        <a:ext cx="1274828" cy="546355"/>
      </dsp:txXfrm>
    </dsp:sp>
    <dsp:sp modelId="{C6ACFFF6-2233-6549-87FC-E9E4023D418D}">
      <dsp:nvSpPr>
        <dsp:cNvPr id="0" name=""/>
        <dsp:cNvSpPr/>
      </dsp:nvSpPr>
      <dsp:spPr>
        <a:xfrm rot="5400000">
          <a:off x="2827569" y="-1551804"/>
          <a:ext cx="1183769" cy="428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b="0" i="1" kern="1200" dirty="0" err="1">
              <a:latin typeface="Courier New" panose="02070309020205020404" pitchFamily="49" charset="0"/>
              <a:cs typeface="Courier New" panose="02070309020205020404" pitchFamily="49" charset="0"/>
            </a:rPr>
            <a:t>getBoosterVersion</a:t>
          </a:r>
          <a:endParaRPr lang="es-ES" sz="1100" b="0" i="1" kern="1200" dirty="0">
            <a:latin typeface="Courier New" panose="02070309020205020404" pitchFamily="49" charset="0"/>
            <a:cs typeface="Courier New" panose="02070309020205020404" pitchFamily="49" charset="0"/>
          </a:endParaRPr>
        </a:p>
        <a:p>
          <a:pPr marL="57150" lvl="1" indent="-57150" algn="l" defTabSz="488950">
            <a:lnSpc>
              <a:spcPct val="90000"/>
            </a:lnSpc>
            <a:spcBef>
              <a:spcPct val="0"/>
            </a:spcBef>
            <a:spcAft>
              <a:spcPct val="15000"/>
            </a:spcAft>
            <a:buChar char="•"/>
          </a:pPr>
          <a:r>
            <a:rPr lang="es-ES" sz="1100" b="0" i="1" kern="1200" dirty="0" err="1">
              <a:latin typeface="Courier New" panose="02070309020205020404" pitchFamily="49" charset="0"/>
              <a:cs typeface="Courier New" panose="02070309020205020404" pitchFamily="49" charset="0"/>
            </a:rPr>
            <a:t>getLaunchSite</a:t>
          </a:r>
          <a:endParaRPr lang="es-ES" sz="1100" b="0" i="1" kern="1200" dirty="0">
            <a:latin typeface="Courier New" panose="02070309020205020404" pitchFamily="49" charset="0"/>
            <a:cs typeface="Courier New" panose="02070309020205020404" pitchFamily="49" charset="0"/>
          </a:endParaRPr>
        </a:p>
        <a:p>
          <a:pPr marL="57150" lvl="1" indent="-57150" algn="l" defTabSz="488950">
            <a:lnSpc>
              <a:spcPct val="90000"/>
            </a:lnSpc>
            <a:spcBef>
              <a:spcPct val="0"/>
            </a:spcBef>
            <a:spcAft>
              <a:spcPct val="15000"/>
            </a:spcAft>
            <a:buChar char="•"/>
          </a:pPr>
          <a:r>
            <a:rPr lang="es-ES" sz="1100" b="0" i="1" kern="1200" dirty="0" err="1">
              <a:latin typeface="Courier New" panose="02070309020205020404" pitchFamily="49" charset="0"/>
              <a:cs typeface="Courier New" panose="02070309020205020404" pitchFamily="49" charset="0"/>
            </a:rPr>
            <a:t>getPayloadData</a:t>
          </a:r>
          <a:endParaRPr lang="es-ES" sz="1100" b="0" i="1" kern="1200" dirty="0">
            <a:latin typeface="Courier New" panose="02070309020205020404" pitchFamily="49" charset="0"/>
            <a:cs typeface="Courier New" panose="02070309020205020404" pitchFamily="49" charset="0"/>
          </a:endParaRPr>
        </a:p>
        <a:p>
          <a:pPr marL="57150" lvl="1" indent="-57150" algn="l" defTabSz="488950">
            <a:lnSpc>
              <a:spcPct val="90000"/>
            </a:lnSpc>
            <a:spcBef>
              <a:spcPct val="0"/>
            </a:spcBef>
            <a:spcAft>
              <a:spcPct val="15000"/>
            </a:spcAft>
            <a:buChar char="•"/>
          </a:pPr>
          <a:r>
            <a:rPr lang="es-ES" sz="1100" b="0" i="1" kern="1200" dirty="0" err="1">
              <a:latin typeface="Courier New" panose="02070309020205020404" pitchFamily="49" charset="0"/>
              <a:cs typeface="Courier New" panose="02070309020205020404" pitchFamily="49" charset="0"/>
            </a:rPr>
            <a:t>getCoreData</a:t>
          </a:r>
          <a:endParaRPr lang="es-ES" sz="1100" b="0" i="1" kern="1200" dirty="0">
            <a:latin typeface="Courier New" panose="02070309020205020404" pitchFamily="49" charset="0"/>
            <a:cs typeface="Courier New" panose="02070309020205020404" pitchFamily="49" charset="0"/>
          </a:endParaRPr>
        </a:p>
      </dsp:txBody>
      <dsp:txXfrm rot="-5400000">
        <a:off x="1274829" y="58723"/>
        <a:ext cx="4231463" cy="1068195"/>
      </dsp:txXfrm>
    </dsp:sp>
    <dsp:sp modelId="{B8D2B92F-D211-FC42-A26B-8A30EB8A2B30}">
      <dsp:nvSpPr>
        <dsp:cNvPr id="0" name=""/>
        <dsp:cNvSpPr/>
      </dsp:nvSpPr>
      <dsp:spPr>
        <a:xfrm rot="5400000">
          <a:off x="-273177" y="1903310"/>
          <a:ext cx="1821183" cy="12748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err="1"/>
            <a:t>Request</a:t>
          </a:r>
          <a:r>
            <a:rPr lang="es-ES" sz="1200" b="1" kern="1200" dirty="0"/>
            <a:t> </a:t>
          </a:r>
          <a:r>
            <a:rPr lang="es-ES" sz="1200" b="1" kern="1200" dirty="0" err="1"/>
            <a:t>launch</a:t>
          </a:r>
          <a:r>
            <a:rPr lang="es-ES" sz="1200" b="1" kern="1200" dirty="0"/>
            <a:t>  data </a:t>
          </a:r>
          <a:r>
            <a:rPr lang="es-ES" sz="1200" b="1" kern="1200" dirty="0" err="1"/>
            <a:t>from</a:t>
          </a:r>
          <a:r>
            <a:rPr lang="es-ES" sz="1200" b="1" kern="1200" dirty="0"/>
            <a:t> </a:t>
          </a:r>
          <a:r>
            <a:rPr lang="es-ES" sz="1200" b="1" kern="1200" dirty="0" err="1"/>
            <a:t>the</a:t>
          </a:r>
          <a:r>
            <a:rPr lang="es-ES" sz="1200" b="1" kern="1200" dirty="0"/>
            <a:t> SpaceX API</a:t>
          </a:r>
        </a:p>
      </dsp:txBody>
      <dsp:txXfrm rot="-5400000">
        <a:off x="1" y="2267546"/>
        <a:ext cx="1274828" cy="546355"/>
      </dsp:txXfrm>
    </dsp:sp>
    <dsp:sp modelId="{E502E7F1-092E-2647-969A-AA3DD1F86FF1}">
      <dsp:nvSpPr>
        <dsp:cNvPr id="0" name=""/>
        <dsp:cNvSpPr/>
      </dsp:nvSpPr>
      <dsp:spPr>
        <a:xfrm rot="5400000">
          <a:off x="2827569" y="77392"/>
          <a:ext cx="1183769" cy="428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kern="1200" dirty="0" err="1"/>
            <a:t>Get</a:t>
          </a:r>
          <a:r>
            <a:rPr lang="es-ES" sz="1100" kern="1200" dirty="0"/>
            <a:t> </a:t>
          </a:r>
          <a:r>
            <a:rPr lang="es-ES" sz="1100" kern="1200" dirty="0" err="1"/>
            <a:t>the</a:t>
          </a:r>
          <a:r>
            <a:rPr lang="es-ES" sz="1100" kern="1200" dirty="0"/>
            <a:t> </a:t>
          </a:r>
          <a:r>
            <a:rPr lang="es-ES" sz="1100" kern="1200" dirty="0" err="1"/>
            <a:t>initial</a:t>
          </a:r>
          <a:r>
            <a:rPr lang="es-ES" sz="1100" kern="1200" dirty="0"/>
            <a:t> </a:t>
          </a:r>
          <a:r>
            <a:rPr lang="es-ES" sz="1100" b="0" i="1" kern="1200" dirty="0">
              <a:latin typeface="Courier New" panose="02070309020205020404" pitchFamily="49" charset="0"/>
              <a:cs typeface="Courier New" panose="02070309020205020404" pitchFamily="49" charset="0"/>
            </a:rPr>
            <a:t>response</a:t>
          </a:r>
        </a:p>
        <a:p>
          <a:pPr marL="57150" lvl="1" indent="-57150" algn="l" defTabSz="488950">
            <a:lnSpc>
              <a:spcPct val="90000"/>
            </a:lnSpc>
            <a:spcBef>
              <a:spcPct val="0"/>
            </a:spcBef>
            <a:spcAft>
              <a:spcPct val="15000"/>
            </a:spcAft>
            <a:buChar char="•"/>
          </a:pPr>
          <a:r>
            <a:rPr lang="es-ES" sz="1100" kern="1200" dirty="0" err="1"/>
            <a:t>Decode</a:t>
          </a:r>
          <a:r>
            <a:rPr lang="es-ES" sz="1100" kern="1200" dirty="0"/>
            <a:t> </a:t>
          </a:r>
          <a:r>
            <a:rPr lang="es-ES" sz="1100" kern="1200" dirty="0" err="1"/>
            <a:t>the</a:t>
          </a:r>
          <a:r>
            <a:rPr lang="es-ES" sz="1100" kern="1200" dirty="0"/>
            <a:t> response </a:t>
          </a:r>
          <a:r>
            <a:rPr lang="es-ES" sz="1100" kern="1200" dirty="0" err="1"/>
            <a:t>content</a:t>
          </a:r>
          <a:r>
            <a:rPr lang="es-ES" sz="1100" kern="1200" dirty="0"/>
            <a:t> as JSON</a:t>
          </a:r>
        </a:p>
        <a:p>
          <a:pPr marL="57150" lvl="1" indent="-57150" algn="l" defTabSz="488950">
            <a:lnSpc>
              <a:spcPct val="90000"/>
            </a:lnSpc>
            <a:spcBef>
              <a:spcPct val="0"/>
            </a:spcBef>
            <a:spcAft>
              <a:spcPct val="15000"/>
            </a:spcAft>
            <a:buChar char="•"/>
          </a:pPr>
          <a:r>
            <a:rPr lang="es-ES" sz="1100" kern="1200" dirty="0" err="1"/>
            <a:t>Keep</a:t>
          </a:r>
          <a:r>
            <a:rPr lang="es-ES" sz="1100" kern="1200" dirty="0"/>
            <a:t> </a:t>
          </a:r>
          <a:r>
            <a:rPr lang="es-ES" sz="1100" kern="1200" dirty="0" err="1"/>
            <a:t>the</a:t>
          </a:r>
          <a:r>
            <a:rPr lang="es-ES" sz="1100" kern="1200" dirty="0"/>
            <a:t> </a:t>
          </a:r>
          <a:r>
            <a:rPr lang="es-ES" sz="1100" kern="1200" dirty="0" err="1"/>
            <a:t>columns</a:t>
          </a:r>
          <a:r>
            <a:rPr lang="es-ES" sz="1100" kern="1200" dirty="0"/>
            <a:t> </a:t>
          </a:r>
          <a:r>
            <a:rPr lang="es-ES" sz="1100" kern="1200" dirty="0" err="1"/>
            <a:t>we</a:t>
          </a:r>
          <a:r>
            <a:rPr lang="es-ES" sz="1100" kern="1200" dirty="0"/>
            <a:t> </a:t>
          </a:r>
          <a:r>
            <a:rPr lang="es-ES" sz="1100" kern="1200" dirty="0" err="1"/>
            <a:t>will</a:t>
          </a:r>
          <a:r>
            <a:rPr lang="es-ES" sz="1100" kern="1200" dirty="0"/>
            <a:t> use</a:t>
          </a:r>
        </a:p>
        <a:p>
          <a:pPr marL="57150" lvl="1" indent="-57150" algn="l" defTabSz="488950">
            <a:lnSpc>
              <a:spcPct val="90000"/>
            </a:lnSpc>
            <a:spcBef>
              <a:spcPct val="0"/>
            </a:spcBef>
            <a:spcAft>
              <a:spcPct val="15000"/>
            </a:spcAft>
            <a:buChar char="•"/>
          </a:pPr>
          <a:r>
            <a:rPr lang="es-ES" sz="1100" kern="1200" dirty="0" err="1"/>
            <a:t>Filter</a:t>
          </a:r>
          <a:r>
            <a:rPr lang="es-ES" sz="1100" kern="1200" dirty="0"/>
            <a:t> </a:t>
          </a:r>
          <a:r>
            <a:rPr lang="es-ES" sz="1100" kern="1200" dirty="0" err="1"/>
            <a:t>to</a:t>
          </a:r>
          <a:r>
            <a:rPr lang="es-ES" sz="1100" kern="1200" dirty="0"/>
            <a:t> "simple" </a:t>
          </a:r>
          <a:r>
            <a:rPr lang="es-ES" sz="1100" kern="1200" dirty="0" err="1"/>
            <a:t>launches</a:t>
          </a:r>
          <a:endParaRPr lang="es-ES" sz="1100" kern="1200" dirty="0"/>
        </a:p>
        <a:p>
          <a:pPr marL="57150" lvl="1" indent="-57150" algn="l" defTabSz="488950">
            <a:lnSpc>
              <a:spcPct val="90000"/>
            </a:lnSpc>
            <a:spcBef>
              <a:spcPct val="0"/>
            </a:spcBef>
            <a:spcAft>
              <a:spcPct val="15000"/>
            </a:spcAft>
            <a:buChar char="•"/>
          </a:pPr>
          <a:r>
            <a:rPr lang="es-ES" sz="1100" kern="1200" dirty="0" err="1"/>
            <a:t>Normalize</a:t>
          </a:r>
          <a:r>
            <a:rPr lang="es-ES" sz="1100" kern="1200" dirty="0"/>
            <a:t> </a:t>
          </a:r>
          <a:r>
            <a:rPr lang="es-ES" sz="1100" kern="1200" dirty="0" err="1"/>
            <a:t>the</a:t>
          </a:r>
          <a:r>
            <a:rPr lang="es-ES" sz="1100" kern="1200" dirty="0"/>
            <a:t> date</a:t>
          </a:r>
        </a:p>
        <a:p>
          <a:pPr marL="57150" lvl="1" indent="-57150" algn="l" defTabSz="488950">
            <a:lnSpc>
              <a:spcPct val="90000"/>
            </a:lnSpc>
            <a:spcBef>
              <a:spcPct val="0"/>
            </a:spcBef>
            <a:spcAft>
              <a:spcPct val="15000"/>
            </a:spcAft>
            <a:buChar char="•"/>
          </a:pPr>
          <a:r>
            <a:rPr lang="es-ES" sz="1100" kern="1200" dirty="0" err="1"/>
            <a:t>Restrict</a:t>
          </a:r>
          <a:r>
            <a:rPr lang="es-ES" sz="1100" kern="1200" dirty="0"/>
            <a:t> </a:t>
          </a:r>
          <a:r>
            <a:rPr lang="es-ES" sz="1100" kern="1200" dirty="0" err="1"/>
            <a:t>the</a:t>
          </a:r>
          <a:r>
            <a:rPr lang="es-ES" sz="1100" kern="1200" dirty="0"/>
            <a:t> time </a:t>
          </a:r>
          <a:r>
            <a:rPr lang="es-ES" sz="1100" kern="1200" dirty="0" err="1"/>
            <a:t>range</a:t>
          </a:r>
          <a:endParaRPr lang="es-ES" sz="1100" kern="1200" dirty="0"/>
        </a:p>
      </dsp:txBody>
      <dsp:txXfrm rot="-5400000">
        <a:off x="1274829" y="1687920"/>
        <a:ext cx="4231463" cy="1068195"/>
      </dsp:txXfrm>
    </dsp:sp>
    <dsp:sp modelId="{C3773446-8AC5-EC4A-A06D-D7F98192B00F}">
      <dsp:nvSpPr>
        <dsp:cNvPr id="0" name=""/>
        <dsp:cNvSpPr/>
      </dsp:nvSpPr>
      <dsp:spPr>
        <a:xfrm rot="5400000">
          <a:off x="-273177" y="3532507"/>
          <a:ext cx="1821183" cy="127482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err="1"/>
            <a:t>Create</a:t>
          </a:r>
          <a:r>
            <a:rPr lang="es-ES" sz="1200" b="1" kern="1200" dirty="0"/>
            <a:t> a new </a:t>
          </a:r>
          <a:r>
            <a:rPr lang="es-ES" sz="1200" b="1" kern="1200" dirty="0" err="1"/>
            <a:t>DataFrame</a:t>
          </a:r>
          <a:endParaRPr lang="es-ES" sz="1200" b="1" kern="1200" dirty="0"/>
        </a:p>
      </dsp:txBody>
      <dsp:txXfrm rot="-5400000">
        <a:off x="1" y="3896743"/>
        <a:ext cx="1274828" cy="546355"/>
      </dsp:txXfrm>
    </dsp:sp>
    <dsp:sp modelId="{1272CE47-395D-794F-9962-4E7D37704A22}">
      <dsp:nvSpPr>
        <dsp:cNvPr id="0" name=""/>
        <dsp:cNvSpPr/>
      </dsp:nvSpPr>
      <dsp:spPr>
        <a:xfrm rot="5400000">
          <a:off x="2827569" y="1706589"/>
          <a:ext cx="1183769" cy="428925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ES" sz="1100" kern="1200" dirty="0"/>
            <a:t>Run </a:t>
          </a:r>
          <a:r>
            <a:rPr lang="es-ES" sz="1100" kern="1200" dirty="0" err="1"/>
            <a:t>the</a:t>
          </a:r>
          <a:r>
            <a:rPr lang="es-ES" sz="1100" kern="1200" dirty="0"/>
            <a:t> </a:t>
          </a:r>
          <a:r>
            <a:rPr lang="es-ES" sz="1100" kern="1200" dirty="0" err="1"/>
            <a:t>helper</a:t>
          </a:r>
          <a:r>
            <a:rPr lang="es-ES" sz="1100" kern="1200" dirty="0"/>
            <a:t> </a:t>
          </a:r>
          <a:r>
            <a:rPr lang="es-ES" sz="1100" kern="1200" dirty="0" err="1"/>
            <a:t>functions</a:t>
          </a:r>
          <a:r>
            <a:rPr lang="es-ES" sz="1100" kern="1200" dirty="0"/>
            <a:t> </a:t>
          </a:r>
          <a:r>
            <a:rPr lang="es-ES" sz="1100" kern="1200" dirty="0" err="1"/>
            <a:t>to</a:t>
          </a:r>
          <a:r>
            <a:rPr lang="es-ES" sz="1100" kern="1200" dirty="0"/>
            <a:t> </a:t>
          </a:r>
          <a:r>
            <a:rPr lang="es-ES" sz="1100" kern="1200" dirty="0" err="1"/>
            <a:t>enrich</a:t>
          </a:r>
          <a:r>
            <a:rPr lang="es-ES" sz="1100" kern="1200" dirty="0"/>
            <a:t> (</a:t>
          </a:r>
          <a:r>
            <a:rPr lang="es-ES" sz="1100" b="0" i="1" kern="1200" dirty="0" err="1">
              <a:latin typeface="Courier New" panose="02070309020205020404" pitchFamily="49" charset="0"/>
              <a:cs typeface="Courier New" panose="02070309020205020404" pitchFamily="49" charset="0"/>
            </a:rPr>
            <a:t>rocket</a:t>
          </a:r>
          <a:r>
            <a:rPr lang="es-ES" sz="1100" kern="1200" dirty="0"/>
            <a:t>, </a:t>
          </a:r>
          <a:r>
            <a:rPr lang="es-ES" sz="1100" b="0" i="1" kern="1200" dirty="0" err="1">
              <a:latin typeface="Courier New" panose="02070309020205020404" pitchFamily="49" charset="0"/>
              <a:cs typeface="Courier New" panose="02070309020205020404" pitchFamily="49" charset="0"/>
            </a:rPr>
            <a:t>payload</a:t>
          </a:r>
          <a:r>
            <a:rPr lang="es-ES" sz="1100" kern="1200" dirty="0"/>
            <a:t>, </a:t>
          </a:r>
          <a:r>
            <a:rPr lang="es-ES" sz="1100" b="0" i="1" kern="1200" dirty="0" err="1">
              <a:latin typeface="Courier New" panose="02070309020205020404" pitchFamily="49" charset="0"/>
              <a:cs typeface="Courier New" panose="02070309020205020404" pitchFamily="49" charset="0"/>
            </a:rPr>
            <a:t>launchpad</a:t>
          </a:r>
          <a:r>
            <a:rPr lang="es-ES" sz="1100" kern="1200" dirty="0"/>
            <a:t>, </a:t>
          </a:r>
          <a:r>
            <a:rPr lang="es-ES" sz="1100" b="0" i="1" kern="1200" dirty="0" err="1">
              <a:latin typeface="Courier New" panose="02070309020205020404" pitchFamily="49" charset="0"/>
              <a:cs typeface="Courier New" panose="02070309020205020404" pitchFamily="49" charset="0"/>
            </a:rPr>
            <a:t>cores</a:t>
          </a:r>
          <a:r>
            <a:rPr lang="es-ES" sz="1100" kern="1200" dirty="0"/>
            <a:t>)</a:t>
          </a:r>
        </a:p>
        <a:p>
          <a:pPr marL="57150" lvl="1" indent="-57150" algn="l" defTabSz="488950">
            <a:lnSpc>
              <a:spcPct val="90000"/>
            </a:lnSpc>
            <a:spcBef>
              <a:spcPct val="0"/>
            </a:spcBef>
            <a:spcAft>
              <a:spcPct val="15000"/>
            </a:spcAft>
            <a:buChar char="•"/>
          </a:pPr>
          <a:r>
            <a:rPr lang="es-ES" sz="1100" kern="1200" dirty="0" err="1"/>
            <a:t>Filter</a:t>
          </a:r>
          <a:r>
            <a:rPr lang="es-ES" sz="1100" kern="1200" dirty="0"/>
            <a:t> </a:t>
          </a:r>
          <a:r>
            <a:rPr lang="es-ES" sz="1100" kern="1200" dirty="0" err="1"/>
            <a:t>the</a:t>
          </a:r>
          <a:r>
            <a:rPr lang="es-ES" sz="1100" kern="1200" dirty="0"/>
            <a:t> </a:t>
          </a:r>
          <a:r>
            <a:rPr lang="es-ES" sz="1100" kern="1200" dirty="0" err="1"/>
            <a:t>DataFrame</a:t>
          </a:r>
          <a:r>
            <a:rPr lang="es-ES" sz="1100" kern="1200" dirty="0"/>
            <a:t> </a:t>
          </a:r>
          <a:r>
            <a:rPr lang="es-ES" sz="1100" kern="1200" dirty="0" err="1"/>
            <a:t>to</a:t>
          </a:r>
          <a:r>
            <a:rPr lang="es-ES" sz="1100" kern="1200" dirty="0"/>
            <a:t> </a:t>
          </a:r>
          <a:r>
            <a:rPr lang="es-ES" sz="1100" kern="1200" dirty="0" err="1"/>
            <a:t>include</a:t>
          </a:r>
          <a:r>
            <a:rPr lang="es-ES" sz="1100" kern="1200" dirty="0"/>
            <a:t> </a:t>
          </a:r>
          <a:r>
            <a:rPr lang="es-ES" sz="1100" kern="1200" dirty="0" err="1"/>
            <a:t>only</a:t>
          </a:r>
          <a:r>
            <a:rPr lang="es-ES" sz="1100" kern="1200" dirty="0"/>
            <a:t> Falcon 9 </a:t>
          </a:r>
          <a:r>
            <a:rPr lang="es-ES" sz="1100" kern="1200" dirty="0" err="1"/>
            <a:t>launches</a:t>
          </a:r>
          <a:endParaRPr lang="es-ES" sz="1100" kern="1200" dirty="0"/>
        </a:p>
        <a:p>
          <a:pPr marL="57150" lvl="1" indent="-57150" algn="l" defTabSz="488950">
            <a:lnSpc>
              <a:spcPct val="90000"/>
            </a:lnSpc>
            <a:spcBef>
              <a:spcPct val="0"/>
            </a:spcBef>
            <a:spcAft>
              <a:spcPct val="15000"/>
            </a:spcAft>
            <a:buChar char="•"/>
          </a:pPr>
          <a:r>
            <a:rPr lang="es-ES" sz="1100" kern="1200" dirty="0" err="1"/>
            <a:t>Renumber</a:t>
          </a:r>
          <a:r>
            <a:rPr lang="es-ES" sz="1100" kern="1200" dirty="0"/>
            <a:t> </a:t>
          </a:r>
          <a:r>
            <a:rPr lang="es-ES" sz="1100" kern="1200" dirty="0" err="1"/>
            <a:t>FlightNumber</a:t>
          </a:r>
          <a:r>
            <a:rPr lang="es-ES" sz="1100" kern="1200" dirty="0"/>
            <a:t> as 1..N after </a:t>
          </a:r>
          <a:r>
            <a:rPr lang="es-ES" sz="1100" kern="1200" dirty="0" err="1"/>
            <a:t>filtering</a:t>
          </a:r>
          <a:r>
            <a:rPr lang="es-ES" sz="1100" kern="1200" dirty="0"/>
            <a:t> </a:t>
          </a:r>
          <a:r>
            <a:rPr lang="es-ES" sz="1100" kern="1200" dirty="0" err="1"/>
            <a:t>to</a:t>
          </a:r>
          <a:r>
            <a:rPr lang="es-ES" sz="1100" kern="1200" dirty="0"/>
            <a:t> Falcon 9</a:t>
          </a:r>
        </a:p>
        <a:p>
          <a:pPr marL="57150" lvl="1" indent="-57150" algn="l" defTabSz="488950">
            <a:lnSpc>
              <a:spcPct val="90000"/>
            </a:lnSpc>
            <a:spcBef>
              <a:spcPct val="0"/>
            </a:spcBef>
            <a:spcAft>
              <a:spcPct val="15000"/>
            </a:spcAft>
            <a:buChar char="•"/>
          </a:pPr>
          <a:r>
            <a:rPr lang="es-ES" sz="1100" kern="1200" dirty="0" err="1"/>
            <a:t>Replace</a:t>
          </a:r>
          <a:r>
            <a:rPr lang="es-ES" sz="1100" kern="1200" dirty="0"/>
            <a:t> </a:t>
          </a:r>
          <a:r>
            <a:rPr lang="es-ES" sz="1100" kern="1200" dirty="0" err="1"/>
            <a:t>missing</a:t>
          </a:r>
          <a:r>
            <a:rPr lang="es-ES" sz="1100" kern="1200" dirty="0"/>
            <a:t> </a:t>
          </a:r>
          <a:r>
            <a:rPr lang="es-ES" sz="1100" kern="1200" dirty="0" err="1"/>
            <a:t>values</a:t>
          </a:r>
          <a:r>
            <a:rPr lang="es-ES" sz="1100" kern="1200" dirty="0"/>
            <a:t> in </a:t>
          </a:r>
          <a:r>
            <a:rPr lang="es-ES" sz="1100" b="0" i="1" kern="1200" dirty="0" err="1">
              <a:latin typeface="Courier New" panose="02070309020205020404" pitchFamily="49" charset="0"/>
              <a:cs typeface="Courier New" panose="02070309020205020404" pitchFamily="49" charset="0"/>
            </a:rPr>
            <a:t>PayloadMass</a:t>
          </a:r>
          <a:r>
            <a:rPr lang="es-ES" sz="1100" kern="1200" dirty="0"/>
            <a:t> </a:t>
          </a:r>
          <a:r>
            <a:rPr lang="es-ES" sz="1100" kern="1200" dirty="0" err="1"/>
            <a:t>with</a:t>
          </a:r>
          <a:r>
            <a:rPr lang="es-ES" sz="1100" kern="1200" dirty="0"/>
            <a:t> </a:t>
          </a:r>
          <a:r>
            <a:rPr lang="es-ES" sz="1100" kern="1200" dirty="0" err="1"/>
            <a:t>the</a:t>
          </a:r>
          <a:r>
            <a:rPr lang="es-ES" sz="1100" kern="1200" dirty="0"/>
            <a:t> mean</a:t>
          </a:r>
        </a:p>
        <a:p>
          <a:pPr marL="57150" lvl="1" indent="-57150" algn="l" defTabSz="488950">
            <a:lnSpc>
              <a:spcPct val="90000"/>
            </a:lnSpc>
            <a:spcBef>
              <a:spcPct val="0"/>
            </a:spcBef>
            <a:spcAft>
              <a:spcPct val="15000"/>
            </a:spcAft>
            <a:buChar char="•"/>
          </a:pPr>
          <a:r>
            <a:rPr lang="es-ES" sz="1100" kern="1200" dirty="0" err="1"/>
            <a:t>Export</a:t>
          </a:r>
          <a:r>
            <a:rPr lang="es-ES" sz="1100" kern="1200" dirty="0"/>
            <a:t>: </a:t>
          </a:r>
          <a:r>
            <a:rPr lang="es-ES" sz="1100" b="0" i="1" kern="1200" dirty="0">
              <a:latin typeface="Courier New" panose="02070309020205020404" pitchFamily="49" charset="0"/>
              <a:cs typeface="Courier New" panose="02070309020205020404" pitchFamily="49" charset="0"/>
            </a:rPr>
            <a:t>dataset_part_1.csv</a:t>
          </a:r>
          <a:r>
            <a:rPr lang="es-ES" sz="1100" kern="1200" dirty="0"/>
            <a:t> (</a:t>
          </a:r>
          <a:r>
            <a:rPr lang="es-ES" sz="1100" b="1" kern="1200" dirty="0"/>
            <a:t>90 </a:t>
          </a:r>
          <a:r>
            <a:rPr lang="es-ES" sz="1100" b="1" kern="1200" dirty="0" err="1"/>
            <a:t>rows</a:t>
          </a:r>
          <a:r>
            <a:rPr lang="es-ES" sz="1100" kern="1200" dirty="0"/>
            <a:t>)</a:t>
          </a:r>
        </a:p>
      </dsp:txBody>
      <dsp:txXfrm rot="-5400000">
        <a:off x="1274829" y="3317117"/>
        <a:ext cx="4231463" cy="10681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0325AA-5A19-024F-93C5-9287177FDAE0}">
      <dsp:nvSpPr>
        <dsp:cNvPr id="0" name=""/>
        <dsp:cNvSpPr/>
      </dsp:nvSpPr>
      <dsp:spPr>
        <a:xfrm rot="5400000">
          <a:off x="-277995" y="278827"/>
          <a:ext cx="1853301" cy="12973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a:t>Define </a:t>
          </a:r>
          <a:r>
            <a:rPr lang="es-ES" sz="1200" b="1" kern="1200" dirty="0" err="1"/>
            <a:t>helper</a:t>
          </a:r>
          <a:r>
            <a:rPr lang="es-ES" sz="1200" b="1" kern="1200" dirty="0"/>
            <a:t> </a:t>
          </a:r>
          <a:r>
            <a:rPr lang="es-ES" sz="1200" b="1" kern="1200" dirty="0" err="1"/>
            <a:t>functions</a:t>
          </a:r>
          <a:endParaRPr lang="es-ES" sz="1200" b="1" kern="1200" dirty="0"/>
        </a:p>
      </dsp:txBody>
      <dsp:txXfrm rot="-5400000">
        <a:off x="1" y="649486"/>
        <a:ext cx="1297310" cy="555991"/>
      </dsp:txXfrm>
    </dsp:sp>
    <dsp:sp modelId="{B4388A0B-0FCD-134B-9916-C66A63E38C16}">
      <dsp:nvSpPr>
        <dsp:cNvPr id="0" name=""/>
        <dsp:cNvSpPr/>
      </dsp:nvSpPr>
      <dsp:spPr>
        <a:xfrm rot="5400000">
          <a:off x="2760852" y="-1462709"/>
          <a:ext cx="1204645" cy="41317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ES" sz="1300" b="0" i="1" kern="1200" dirty="0" err="1">
              <a:latin typeface="Courier New" panose="02070309020205020404" pitchFamily="49" charset="0"/>
              <a:cs typeface="Courier New" panose="02070309020205020404" pitchFamily="49" charset="0"/>
            </a:rPr>
            <a:t>date_time</a:t>
          </a:r>
          <a:endParaRPr lang="es-ES" sz="1300" b="0" i="1" kern="1200" dirty="0">
            <a:latin typeface="Courier New" panose="02070309020205020404" pitchFamily="49" charset="0"/>
            <a:cs typeface="Courier New" panose="02070309020205020404" pitchFamily="49" charset="0"/>
          </a:endParaRPr>
        </a:p>
        <a:p>
          <a:pPr marL="114300" lvl="1" indent="-114300" algn="l" defTabSz="577850">
            <a:lnSpc>
              <a:spcPct val="90000"/>
            </a:lnSpc>
            <a:spcBef>
              <a:spcPct val="0"/>
            </a:spcBef>
            <a:spcAft>
              <a:spcPct val="15000"/>
            </a:spcAft>
            <a:buChar char="•"/>
          </a:pPr>
          <a:r>
            <a:rPr lang="es-ES" sz="1300" b="0" i="1" kern="1200" dirty="0" err="1">
              <a:latin typeface="Courier New" panose="02070309020205020404" pitchFamily="49" charset="0"/>
              <a:cs typeface="Courier New" panose="02070309020205020404" pitchFamily="49" charset="0"/>
            </a:rPr>
            <a:t>booster_version</a:t>
          </a:r>
          <a:endParaRPr lang="es-ES" sz="1300" b="0" i="1" kern="1200" dirty="0">
            <a:latin typeface="Courier New" panose="02070309020205020404" pitchFamily="49" charset="0"/>
            <a:cs typeface="Courier New" panose="02070309020205020404" pitchFamily="49" charset="0"/>
          </a:endParaRPr>
        </a:p>
        <a:p>
          <a:pPr marL="114300" lvl="1" indent="-114300" algn="l" defTabSz="577850">
            <a:lnSpc>
              <a:spcPct val="90000"/>
            </a:lnSpc>
            <a:spcBef>
              <a:spcPct val="0"/>
            </a:spcBef>
            <a:spcAft>
              <a:spcPct val="15000"/>
            </a:spcAft>
            <a:buChar char="•"/>
          </a:pPr>
          <a:r>
            <a:rPr lang="es-ES" sz="1300" b="0" i="1" kern="1200" dirty="0" err="1">
              <a:latin typeface="Courier New" panose="02070309020205020404" pitchFamily="49" charset="0"/>
              <a:cs typeface="Courier New" panose="02070309020205020404" pitchFamily="49" charset="0"/>
            </a:rPr>
            <a:t>landing_status</a:t>
          </a:r>
          <a:endParaRPr lang="es-ES" sz="1300" b="0" i="1" kern="1200" dirty="0">
            <a:latin typeface="Courier New" panose="02070309020205020404" pitchFamily="49" charset="0"/>
            <a:cs typeface="Courier New" panose="02070309020205020404" pitchFamily="49" charset="0"/>
          </a:endParaRPr>
        </a:p>
        <a:p>
          <a:pPr marL="114300" lvl="1" indent="-114300" algn="l" defTabSz="577850">
            <a:lnSpc>
              <a:spcPct val="90000"/>
            </a:lnSpc>
            <a:spcBef>
              <a:spcPct val="0"/>
            </a:spcBef>
            <a:spcAft>
              <a:spcPct val="15000"/>
            </a:spcAft>
            <a:buChar char="•"/>
          </a:pPr>
          <a:r>
            <a:rPr lang="es-ES" sz="1300" b="0" i="1" kern="1200" dirty="0" err="1">
              <a:latin typeface="Courier New" panose="02070309020205020404" pitchFamily="49" charset="0"/>
              <a:cs typeface="Courier New" panose="02070309020205020404" pitchFamily="49" charset="0"/>
            </a:rPr>
            <a:t>get_mass</a:t>
          </a:r>
          <a:endParaRPr lang="es-ES" sz="1300" b="0" i="1" kern="1200" dirty="0">
            <a:latin typeface="Courier New" panose="02070309020205020404" pitchFamily="49" charset="0"/>
            <a:cs typeface="Courier New" panose="02070309020205020404" pitchFamily="49" charset="0"/>
          </a:endParaRPr>
        </a:p>
        <a:p>
          <a:pPr marL="114300" lvl="1" indent="-114300" algn="l" defTabSz="577850">
            <a:lnSpc>
              <a:spcPct val="90000"/>
            </a:lnSpc>
            <a:spcBef>
              <a:spcPct val="0"/>
            </a:spcBef>
            <a:spcAft>
              <a:spcPct val="15000"/>
            </a:spcAft>
            <a:buChar char="•"/>
          </a:pPr>
          <a:r>
            <a:rPr lang="es-ES" sz="1300" b="0" i="1" kern="1200" dirty="0" err="1">
              <a:latin typeface="Courier New" panose="02070309020205020404" pitchFamily="49" charset="0"/>
              <a:cs typeface="Courier New" panose="02070309020205020404" pitchFamily="49" charset="0"/>
            </a:rPr>
            <a:t>extract_column_from_header</a:t>
          </a:r>
          <a:endParaRPr lang="es-ES" sz="1300" b="0" i="1" kern="1200" dirty="0">
            <a:latin typeface="Courier New" panose="02070309020205020404" pitchFamily="49" charset="0"/>
            <a:cs typeface="Courier New" panose="02070309020205020404" pitchFamily="49" charset="0"/>
          </a:endParaRPr>
        </a:p>
      </dsp:txBody>
      <dsp:txXfrm rot="-5400000">
        <a:off x="1297310" y="59639"/>
        <a:ext cx="4072923" cy="1087033"/>
      </dsp:txXfrm>
    </dsp:sp>
    <dsp:sp modelId="{AF667BFE-0A92-494B-A849-FF9616C2A023}">
      <dsp:nvSpPr>
        <dsp:cNvPr id="0" name=""/>
        <dsp:cNvSpPr/>
      </dsp:nvSpPr>
      <dsp:spPr>
        <a:xfrm rot="5400000">
          <a:off x="-277995" y="1940403"/>
          <a:ext cx="1853301" cy="12973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err="1"/>
            <a:t>Fetch</a:t>
          </a:r>
          <a:r>
            <a:rPr lang="es-ES" sz="1200" b="1" kern="1200" dirty="0"/>
            <a:t> HTML </a:t>
          </a:r>
          <a:r>
            <a:rPr lang="es-ES" sz="1200" b="1" kern="1200" dirty="0" err="1"/>
            <a:t>from</a:t>
          </a:r>
          <a:r>
            <a:rPr lang="es-ES" sz="1200" b="1" kern="1200" dirty="0"/>
            <a:t> </a:t>
          </a:r>
          <a:r>
            <a:rPr lang="es-ES" sz="1200" b="1" kern="1200" dirty="0" err="1"/>
            <a:t>the</a:t>
          </a:r>
          <a:r>
            <a:rPr lang="es-ES" sz="1200" b="1" kern="1200" dirty="0"/>
            <a:t> </a:t>
          </a:r>
          <a:r>
            <a:rPr lang="es-ES" sz="1200" b="1" kern="1200" dirty="0" err="1"/>
            <a:t>given</a:t>
          </a:r>
          <a:r>
            <a:rPr lang="es-ES" sz="1200" b="1" kern="1200" dirty="0"/>
            <a:t> URL</a:t>
          </a:r>
        </a:p>
      </dsp:txBody>
      <dsp:txXfrm rot="-5400000">
        <a:off x="1" y="2311062"/>
        <a:ext cx="1297310" cy="555991"/>
      </dsp:txXfrm>
    </dsp:sp>
    <dsp:sp modelId="{BECB7502-3ECF-3043-AAD5-830C6A661DFA}">
      <dsp:nvSpPr>
        <dsp:cNvPr id="0" name=""/>
        <dsp:cNvSpPr/>
      </dsp:nvSpPr>
      <dsp:spPr>
        <a:xfrm rot="5400000">
          <a:off x="2760852" y="198866"/>
          <a:ext cx="1204645" cy="41317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ES" sz="1300" kern="1200" dirty="0"/>
            <a:t>Use </a:t>
          </a:r>
          <a:r>
            <a:rPr lang="es-ES" sz="1300" b="0" i="1" kern="1200" dirty="0" err="1">
              <a:latin typeface="Courier New" panose="02070309020205020404" pitchFamily="49" charset="0"/>
              <a:cs typeface="Courier New" panose="02070309020205020404" pitchFamily="49" charset="0"/>
            </a:rPr>
            <a:t>requests.get</a:t>
          </a:r>
          <a:r>
            <a:rPr lang="es-ES" sz="1300" b="0" i="1" kern="1200" dirty="0">
              <a:latin typeface="Courier New" panose="02070309020205020404" pitchFamily="49" charset="0"/>
              <a:cs typeface="Courier New" panose="02070309020205020404" pitchFamily="49" charset="0"/>
            </a:rPr>
            <a:t>(...)</a:t>
          </a:r>
          <a:r>
            <a:rPr lang="es-ES" sz="1300" kern="1200" dirty="0"/>
            <a:t> </a:t>
          </a:r>
          <a:r>
            <a:rPr lang="es-ES" sz="1300" kern="1200" dirty="0" err="1"/>
            <a:t>to</a:t>
          </a:r>
          <a:r>
            <a:rPr lang="es-ES" sz="1300" kern="1200" dirty="0"/>
            <a:t> </a:t>
          </a:r>
          <a:r>
            <a:rPr lang="es-ES" sz="1300" kern="1200" dirty="0" err="1"/>
            <a:t>obtain</a:t>
          </a:r>
          <a:r>
            <a:rPr lang="es-ES" sz="1300" kern="1200" dirty="0"/>
            <a:t> a response</a:t>
          </a:r>
        </a:p>
        <a:p>
          <a:pPr marL="114300" lvl="1" indent="-114300" algn="l" defTabSz="577850">
            <a:lnSpc>
              <a:spcPct val="90000"/>
            </a:lnSpc>
            <a:spcBef>
              <a:spcPct val="0"/>
            </a:spcBef>
            <a:spcAft>
              <a:spcPct val="15000"/>
            </a:spcAft>
            <a:buChar char="•"/>
          </a:pPr>
          <a:r>
            <a:rPr lang="es-ES" sz="1300" kern="1200" dirty="0" err="1"/>
            <a:t>Create</a:t>
          </a:r>
          <a:r>
            <a:rPr lang="es-ES" sz="1300" kern="1200" dirty="0"/>
            <a:t> a </a:t>
          </a:r>
          <a:r>
            <a:rPr lang="es-ES" sz="1300" b="0" i="1" kern="1200" dirty="0" err="1">
              <a:latin typeface="Courier New" panose="02070309020205020404" pitchFamily="49" charset="0"/>
              <a:cs typeface="Courier New" panose="02070309020205020404" pitchFamily="49" charset="0"/>
            </a:rPr>
            <a:t>BeautifulSoup</a:t>
          </a:r>
          <a:r>
            <a:rPr lang="es-ES" sz="1300" kern="1200" dirty="0"/>
            <a:t> </a:t>
          </a:r>
          <a:r>
            <a:rPr lang="es-ES" sz="1300" kern="1200" dirty="0" err="1"/>
            <a:t>object</a:t>
          </a:r>
          <a:endParaRPr lang="es-ES" sz="1300" kern="1200" dirty="0"/>
        </a:p>
        <a:p>
          <a:pPr marL="114300" lvl="1" indent="-114300" algn="l" defTabSz="577850">
            <a:lnSpc>
              <a:spcPct val="90000"/>
            </a:lnSpc>
            <a:spcBef>
              <a:spcPct val="0"/>
            </a:spcBef>
            <a:spcAft>
              <a:spcPct val="15000"/>
            </a:spcAft>
            <a:buChar char="•"/>
          </a:pPr>
          <a:r>
            <a:rPr lang="es-ES" sz="1300" kern="1200" dirty="0" err="1"/>
            <a:t>Extract</a:t>
          </a:r>
          <a:r>
            <a:rPr lang="es-ES" sz="1300" kern="1200" dirty="0"/>
            <a:t> </a:t>
          </a:r>
          <a:r>
            <a:rPr lang="es-ES" sz="1300" kern="1200" dirty="0" err="1"/>
            <a:t>column</a:t>
          </a:r>
          <a:r>
            <a:rPr lang="es-ES" sz="1300" kern="1200" dirty="0"/>
            <a:t> </a:t>
          </a:r>
          <a:r>
            <a:rPr lang="es-ES" sz="1300" kern="1200" dirty="0" err="1"/>
            <a:t>names</a:t>
          </a:r>
          <a:r>
            <a:rPr lang="es-ES" sz="1300" kern="1200" dirty="0"/>
            <a:t> </a:t>
          </a:r>
          <a:r>
            <a:rPr lang="es-ES" sz="1300" kern="1200" dirty="0" err="1"/>
            <a:t>from</a:t>
          </a:r>
          <a:r>
            <a:rPr lang="es-ES" sz="1300" kern="1200" dirty="0"/>
            <a:t> </a:t>
          </a:r>
          <a:r>
            <a:rPr lang="es-ES" sz="1300" kern="1200" dirty="0" err="1"/>
            <a:t>the</a:t>
          </a:r>
          <a:r>
            <a:rPr lang="es-ES" sz="1300" kern="1200" dirty="0"/>
            <a:t> table </a:t>
          </a:r>
          <a:r>
            <a:rPr lang="es-ES" sz="1300" kern="1200" dirty="0" err="1"/>
            <a:t>header</a:t>
          </a:r>
          <a:endParaRPr lang="es-ES" sz="1300" kern="1200" dirty="0"/>
        </a:p>
      </dsp:txBody>
      <dsp:txXfrm rot="-5400000">
        <a:off x="1297310" y="1721214"/>
        <a:ext cx="4072923" cy="1087033"/>
      </dsp:txXfrm>
    </dsp:sp>
    <dsp:sp modelId="{90C2510F-5E33-FC4D-A300-240BDC9D0625}">
      <dsp:nvSpPr>
        <dsp:cNvPr id="0" name=""/>
        <dsp:cNvSpPr/>
      </dsp:nvSpPr>
      <dsp:spPr>
        <a:xfrm rot="5400000">
          <a:off x="-277995" y="3601979"/>
          <a:ext cx="1853301" cy="129731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s-ES" sz="1200" b="1" kern="1200" dirty="0" err="1"/>
            <a:t>Build</a:t>
          </a:r>
          <a:r>
            <a:rPr lang="es-ES" sz="1200" b="1" kern="1200" dirty="0"/>
            <a:t> a </a:t>
          </a:r>
          <a:r>
            <a:rPr lang="es-ES" sz="1200" b="1" kern="1200" dirty="0" err="1"/>
            <a:t>DataFrame</a:t>
          </a:r>
          <a:r>
            <a:rPr lang="es-ES" sz="1200" b="1" kern="1200" dirty="0"/>
            <a:t> </a:t>
          </a:r>
          <a:r>
            <a:rPr lang="es-ES" sz="1200" b="1" kern="1200" dirty="0" err="1"/>
            <a:t>from</a:t>
          </a:r>
          <a:r>
            <a:rPr lang="es-ES" sz="1200" b="1" kern="1200" dirty="0"/>
            <a:t> </a:t>
          </a:r>
          <a:r>
            <a:rPr lang="es-ES" sz="1200" b="1" kern="1200" dirty="0" err="1"/>
            <a:t>the</a:t>
          </a:r>
          <a:r>
            <a:rPr lang="es-ES" sz="1200" b="1" kern="1200" dirty="0"/>
            <a:t> </a:t>
          </a:r>
          <a:r>
            <a:rPr lang="es-ES" sz="1200" b="1" kern="1200" dirty="0" err="1"/>
            <a:t>parsed</a:t>
          </a:r>
          <a:r>
            <a:rPr lang="es-ES" sz="1200" b="1" kern="1200" dirty="0"/>
            <a:t> HTML</a:t>
          </a:r>
        </a:p>
      </dsp:txBody>
      <dsp:txXfrm rot="-5400000">
        <a:off x="1" y="3972638"/>
        <a:ext cx="1297310" cy="555991"/>
      </dsp:txXfrm>
    </dsp:sp>
    <dsp:sp modelId="{87DCDDCA-C3B7-4B40-BF15-1D1B45860E28}">
      <dsp:nvSpPr>
        <dsp:cNvPr id="0" name=""/>
        <dsp:cNvSpPr/>
      </dsp:nvSpPr>
      <dsp:spPr>
        <a:xfrm rot="5400000">
          <a:off x="2760852" y="1860442"/>
          <a:ext cx="1204645" cy="413172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ES" sz="1300" kern="1200" dirty="0" err="1"/>
            <a:t>Build</a:t>
          </a:r>
          <a:r>
            <a:rPr lang="es-ES" sz="1300" kern="1200" dirty="0"/>
            <a:t> a </a:t>
          </a:r>
          <a:r>
            <a:rPr lang="es-ES" sz="1300" kern="1200" dirty="0" err="1"/>
            <a:t>dictionary</a:t>
          </a:r>
          <a:r>
            <a:rPr lang="es-ES" sz="1300" kern="1200" dirty="0"/>
            <a:t> </a:t>
          </a:r>
          <a:r>
            <a:rPr lang="es-ES" sz="1300" kern="1200" dirty="0" err="1"/>
            <a:t>using</a:t>
          </a:r>
          <a:r>
            <a:rPr lang="es-ES" sz="1300" kern="1200" dirty="0"/>
            <a:t> </a:t>
          </a:r>
          <a:r>
            <a:rPr lang="es-ES" sz="1300" kern="1200" dirty="0" err="1"/>
            <a:t>the</a:t>
          </a:r>
          <a:r>
            <a:rPr lang="es-ES" sz="1300" kern="1200" dirty="0"/>
            <a:t> </a:t>
          </a:r>
          <a:r>
            <a:rPr lang="es-ES" sz="1300" kern="1200" dirty="0" err="1"/>
            <a:t>helper</a:t>
          </a:r>
          <a:r>
            <a:rPr lang="es-ES" sz="1300" kern="1200" dirty="0"/>
            <a:t> </a:t>
          </a:r>
          <a:r>
            <a:rPr lang="es-ES" sz="1300" kern="1200" dirty="0" err="1"/>
            <a:t>functions</a:t>
          </a:r>
          <a:endParaRPr lang="es-ES" sz="1300" kern="1200" dirty="0"/>
        </a:p>
        <a:p>
          <a:pPr marL="114300" lvl="1" indent="-114300" algn="l" defTabSz="577850">
            <a:lnSpc>
              <a:spcPct val="90000"/>
            </a:lnSpc>
            <a:spcBef>
              <a:spcPct val="0"/>
            </a:spcBef>
            <a:spcAft>
              <a:spcPct val="15000"/>
            </a:spcAft>
            <a:buChar char="•"/>
          </a:pPr>
          <a:r>
            <a:rPr lang="es-ES" sz="1300" kern="1200" dirty="0" err="1"/>
            <a:t>Create</a:t>
          </a:r>
          <a:r>
            <a:rPr lang="es-ES" sz="1300" kern="1200" dirty="0"/>
            <a:t> a </a:t>
          </a:r>
          <a:r>
            <a:rPr lang="es-ES" sz="1300" kern="1200" dirty="0" err="1"/>
            <a:t>DataFrame</a:t>
          </a:r>
          <a:r>
            <a:rPr lang="es-ES" sz="1300" kern="1200" dirty="0"/>
            <a:t> </a:t>
          </a:r>
          <a:r>
            <a:rPr lang="es-ES" sz="1300" kern="1200" dirty="0" err="1"/>
            <a:t>from</a:t>
          </a:r>
          <a:r>
            <a:rPr lang="es-ES" sz="1300" kern="1200" dirty="0"/>
            <a:t> </a:t>
          </a:r>
          <a:r>
            <a:rPr lang="es-ES" sz="1300" kern="1200" dirty="0" err="1"/>
            <a:t>that</a:t>
          </a:r>
          <a:r>
            <a:rPr lang="es-ES" sz="1300" kern="1200" dirty="0"/>
            <a:t> </a:t>
          </a:r>
          <a:r>
            <a:rPr lang="es-ES" sz="1300" kern="1200" dirty="0" err="1"/>
            <a:t>dictionary</a:t>
          </a:r>
          <a:endParaRPr lang="es-ES" sz="1300" kern="1200" dirty="0"/>
        </a:p>
        <a:p>
          <a:pPr marL="114300" lvl="1" indent="-114300" algn="l" defTabSz="577850">
            <a:lnSpc>
              <a:spcPct val="90000"/>
            </a:lnSpc>
            <a:spcBef>
              <a:spcPct val="0"/>
            </a:spcBef>
            <a:spcAft>
              <a:spcPct val="15000"/>
            </a:spcAft>
            <a:buChar char="•"/>
          </a:pPr>
          <a:r>
            <a:rPr lang="es-ES" sz="1300" kern="1200" dirty="0" err="1"/>
            <a:t>Export</a:t>
          </a:r>
          <a:r>
            <a:rPr lang="es-ES" sz="1300" kern="1200" dirty="0"/>
            <a:t> </a:t>
          </a:r>
          <a:r>
            <a:rPr lang="es-ES" sz="1300" kern="1200" dirty="0" err="1"/>
            <a:t>to</a:t>
          </a:r>
          <a:r>
            <a:rPr lang="es-ES" sz="1300" kern="1200" dirty="0"/>
            <a:t> CSV: </a:t>
          </a:r>
          <a:r>
            <a:rPr lang="es-ES" sz="1300" b="0" i="1" kern="1200" dirty="0" err="1">
              <a:latin typeface="Courier New" panose="02070309020205020404" pitchFamily="49" charset="0"/>
              <a:cs typeface="Courier New" panose="02070309020205020404" pitchFamily="49" charset="0"/>
            </a:rPr>
            <a:t>spacex_web_scraped.csv</a:t>
          </a:r>
          <a:r>
            <a:rPr lang="es-ES" sz="1300" kern="1200" dirty="0"/>
            <a:t> (</a:t>
          </a:r>
          <a:r>
            <a:rPr lang="es-ES" sz="1300" b="1" kern="1200" dirty="0"/>
            <a:t>121 </a:t>
          </a:r>
          <a:r>
            <a:rPr lang="es-ES" sz="1300" b="1" kern="1200" dirty="0" err="1"/>
            <a:t>rows</a:t>
          </a:r>
          <a:r>
            <a:rPr lang="es-ES" sz="1300" kern="1200" dirty="0"/>
            <a:t>)</a:t>
          </a:r>
        </a:p>
        <a:p>
          <a:pPr marL="114300" lvl="1" indent="-114300" algn="l" defTabSz="577850">
            <a:lnSpc>
              <a:spcPct val="90000"/>
            </a:lnSpc>
            <a:spcBef>
              <a:spcPct val="0"/>
            </a:spcBef>
            <a:spcAft>
              <a:spcPct val="15000"/>
            </a:spcAft>
            <a:buChar char="•"/>
          </a:pPr>
          <a:r>
            <a:rPr lang="en-US" sz="1300" b="1" kern="1200" dirty="0">
              <a:solidFill>
                <a:schemeClr val="accent3">
                  <a:lumMod val="25000"/>
                </a:schemeClr>
              </a:solidFill>
              <a:latin typeface="Abadi" panose="020B0604020104020204" pitchFamily="34" charset="0"/>
            </a:rPr>
            <a:t>Notebook (GitHub): </a:t>
          </a:r>
          <a:r>
            <a:rPr lang="en-US" sz="1300" kern="1200" dirty="0">
              <a:solidFill>
                <a:schemeClr val="accent3">
                  <a:lumMod val="25000"/>
                </a:schemeClr>
              </a:solidFill>
              <a:latin typeface="Abadi" panose="020B0604020104020204" pitchFamily="34" charset="0"/>
              <a:hlinkClick xmlns:r="http://schemas.openxmlformats.org/officeDocument/2006/relationships" r:id="rId1"/>
            </a:rPr>
            <a:t>GitHub</a:t>
          </a:r>
          <a:endParaRPr lang="es-ES" sz="1300" kern="1200" dirty="0"/>
        </a:p>
      </dsp:txBody>
      <dsp:txXfrm rot="-5400000">
        <a:off x="1297310" y="3382790"/>
        <a:ext cx="4072923" cy="1087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0A7EBD-3E22-A845-BA4F-9021FAB70ED7}">
      <dsp:nvSpPr>
        <dsp:cNvPr id="0" name=""/>
        <dsp:cNvSpPr/>
      </dsp:nvSpPr>
      <dsp:spPr>
        <a:xfrm>
          <a:off x="5314" y="50266"/>
          <a:ext cx="2416585"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a:t>Data </a:t>
          </a:r>
          <a:r>
            <a:rPr lang="es-ES" sz="1200" b="1" kern="1200" dirty="0" err="1"/>
            <a:t>analysis</a:t>
          </a:r>
          <a:endParaRPr lang="es-ES" sz="1200" b="1" kern="1200" dirty="0"/>
        </a:p>
      </dsp:txBody>
      <dsp:txXfrm>
        <a:off x="5314" y="50266"/>
        <a:ext cx="2416585" cy="345600"/>
      </dsp:txXfrm>
    </dsp:sp>
    <dsp:sp modelId="{F9080118-A4D8-264E-890D-64A806C94B19}">
      <dsp:nvSpPr>
        <dsp:cNvPr id="0" name=""/>
        <dsp:cNvSpPr/>
      </dsp:nvSpPr>
      <dsp:spPr>
        <a:xfrm>
          <a:off x="500278" y="395866"/>
          <a:ext cx="2416585" cy="13795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Identify</a:t>
          </a:r>
          <a:r>
            <a:rPr lang="es-ES" sz="1200" kern="1200" dirty="0"/>
            <a:t> and compute % </a:t>
          </a:r>
          <a:r>
            <a:rPr lang="es-ES" sz="1200" kern="1200" dirty="0" err="1"/>
            <a:t>of</a:t>
          </a:r>
          <a:r>
            <a:rPr lang="es-ES" sz="1200" kern="1200" dirty="0"/>
            <a:t> </a:t>
          </a:r>
          <a:r>
            <a:rPr lang="es-ES" sz="1200" kern="1200" dirty="0" err="1"/>
            <a:t>missing</a:t>
          </a:r>
          <a:r>
            <a:rPr lang="es-ES" sz="1200" kern="1200" dirty="0"/>
            <a:t> </a:t>
          </a:r>
          <a:r>
            <a:rPr lang="es-ES" sz="1200" kern="1200" dirty="0" err="1"/>
            <a:t>values</a:t>
          </a:r>
          <a:endParaRPr lang="es-ES" sz="1200" kern="1200" dirty="0"/>
        </a:p>
        <a:p>
          <a:pPr marL="114300" lvl="1" indent="-114300" algn="l" defTabSz="533400">
            <a:lnSpc>
              <a:spcPct val="90000"/>
            </a:lnSpc>
            <a:spcBef>
              <a:spcPct val="0"/>
            </a:spcBef>
            <a:spcAft>
              <a:spcPct val="15000"/>
            </a:spcAft>
            <a:buChar char="•"/>
          </a:pPr>
          <a:r>
            <a:rPr lang="es-ES" sz="1200" kern="1200" dirty="0" err="1"/>
            <a:t>Identify</a:t>
          </a:r>
          <a:r>
            <a:rPr lang="es-ES" sz="1200" kern="1200" dirty="0"/>
            <a:t> </a:t>
          </a:r>
          <a:r>
            <a:rPr lang="es-ES" sz="1200" kern="1200" dirty="0" err="1"/>
            <a:t>numeric</a:t>
          </a:r>
          <a:r>
            <a:rPr lang="es-ES" sz="1200" kern="1200" dirty="0"/>
            <a:t> vs </a:t>
          </a:r>
          <a:r>
            <a:rPr lang="es-ES" sz="1200" kern="1200" dirty="0" err="1"/>
            <a:t>categorical</a:t>
          </a:r>
          <a:r>
            <a:rPr lang="es-ES" sz="1200" kern="1200" dirty="0"/>
            <a:t> </a:t>
          </a:r>
          <a:r>
            <a:rPr lang="es-ES" sz="1200" kern="1200" dirty="0" err="1"/>
            <a:t>columns</a:t>
          </a:r>
          <a:endParaRPr lang="es-ES" sz="1200" kern="1200" dirty="0"/>
        </a:p>
      </dsp:txBody>
      <dsp:txXfrm>
        <a:off x="540685" y="436273"/>
        <a:ext cx="2335771" cy="1298780"/>
      </dsp:txXfrm>
    </dsp:sp>
    <dsp:sp modelId="{B4E5157F-BE3C-784E-9747-BDB0AA443A11}">
      <dsp:nvSpPr>
        <dsp:cNvPr id="0" name=""/>
        <dsp:cNvSpPr/>
      </dsp:nvSpPr>
      <dsp:spPr>
        <a:xfrm>
          <a:off x="2788246" y="-77763"/>
          <a:ext cx="776652" cy="601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2788246" y="42569"/>
        <a:ext cx="596154" cy="360995"/>
      </dsp:txXfrm>
    </dsp:sp>
    <dsp:sp modelId="{DCE0B0DC-5AD9-ED4F-BDDD-6F2D41C21295}">
      <dsp:nvSpPr>
        <dsp:cNvPr id="0" name=""/>
        <dsp:cNvSpPr/>
      </dsp:nvSpPr>
      <dsp:spPr>
        <a:xfrm>
          <a:off x="3887283" y="50266"/>
          <a:ext cx="2416585"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err="1"/>
            <a:t>Calculations</a:t>
          </a:r>
          <a:endParaRPr lang="es-ES" sz="1200" b="1" kern="1200" dirty="0"/>
        </a:p>
      </dsp:txBody>
      <dsp:txXfrm>
        <a:off x="3887283" y="50266"/>
        <a:ext cx="2416585" cy="345600"/>
      </dsp:txXfrm>
    </dsp:sp>
    <dsp:sp modelId="{F98FF5B1-874A-FE4E-A6C8-FB238E46FC3C}">
      <dsp:nvSpPr>
        <dsp:cNvPr id="0" name=""/>
        <dsp:cNvSpPr/>
      </dsp:nvSpPr>
      <dsp:spPr>
        <a:xfrm>
          <a:off x="4382246" y="395866"/>
          <a:ext cx="2416585" cy="13795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Launches</a:t>
          </a:r>
          <a:r>
            <a:rPr lang="es-ES" sz="1200" kern="1200" dirty="0"/>
            <a:t> </a:t>
          </a:r>
          <a:r>
            <a:rPr lang="es-ES" sz="1200" kern="1200" dirty="0" err="1"/>
            <a:t>by</a:t>
          </a:r>
          <a:r>
            <a:rPr lang="es-ES" sz="1200" kern="1200" dirty="0"/>
            <a:t> site</a:t>
          </a:r>
        </a:p>
        <a:p>
          <a:pPr marL="114300" lvl="1" indent="-114300" algn="l" defTabSz="533400">
            <a:lnSpc>
              <a:spcPct val="90000"/>
            </a:lnSpc>
            <a:spcBef>
              <a:spcPct val="0"/>
            </a:spcBef>
            <a:spcAft>
              <a:spcPct val="15000"/>
            </a:spcAft>
            <a:buChar char="•"/>
          </a:pPr>
          <a:r>
            <a:rPr lang="es-ES" sz="1200" kern="1200" dirty="0" err="1"/>
            <a:t>Orbit</a:t>
          </a:r>
          <a:r>
            <a:rPr lang="es-ES" sz="1200" kern="1200" dirty="0"/>
            <a:t> </a:t>
          </a:r>
          <a:r>
            <a:rPr lang="es-ES" sz="1200" kern="1200" dirty="0" err="1"/>
            <a:t>counts</a:t>
          </a:r>
          <a:r>
            <a:rPr lang="es-ES" sz="1200" kern="1200" dirty="0"/>
            <a:t> &amp; </a:t>
          </a:r>
          <a:r>
            <a:rPr lang="es-ES" sz="1200" kern="1200" dirty="0" err="1"/>
            <a:t>percentages</a:t>
          </a:r>
          <a:r>
            <a:rPr lang="es-ES" sz="1200" kern="1200" dirty="0"/>
            <a:t> (</a:t>
          </a:r>
          <a:r>
            <a:rPr lang="es-ES" sz="1200" kern="1200" dirty="0" err="1"/>
            <a:t>excluding</a:t>
          </a:r>
          <a:r>
            <a:rPr lang="es-ES" sz="1200" kern="1200" dirty="0"/>
            <a:t> GTO </a:t>
          </a:r>
          <a:r>
            <a:rPr lang="es-ES" sz="1200" kern="1200" dirty="0" err="1"/>
            <a:t>for</a:t>
          </a:r>
          <a:r>
            <a:rPr lang="es-ES" sz="1200" kern="1200" dirty="0"/>
            <a:t> </a:t>
          </a:r>
          <a:r>
            <a:rPr lang="es-ES" sz="1200" kern="1200" dirty="0" err="1"/>
            <a:t>these</a:t>
          </a:r>
          <a:r>
            <a:rPr lang="es-ES" sz="1200" kern="1200" dirty="0"/>
            <a:t> tables)</a:t>
          </a:r>
        </a:p>
        <a:p>
          <a:pPr marL="114300" lvl="1" indent="-114300" algn="l" defTabSz="533400">
            <a:lnSpc>
              <a:spcPct val="90000"/>
            </a:lnSpc>
            <a:spcBef>
              <a:spcPct val="0"/>
            </a:spcBef>
            <a:spcAft>
              <a:spcPct val="15000"/>
            </a:spcAft>
            <a:buChar char="•"/>
          </a:pPr>
          <a:r>
            <a:rPr lang="es-ES" sz="1200" kern="1200" dirty="0" err="1"/>
            <a:t>Mission</a:t>
          </a:r>
          <a:r>
            <a:rPr lang="es-ES" sz="1200" kern="1200" dirty="0"/>
            <a:t> </a:t>
          </a:r>
          <a:r>
            <a:rPr lang="es-ES" sz="1200" kern="1200" dirty="0" err="1"/>
            <a:t>outcomes</a:t>
          </a:r>
          <a:r>
            <a:rPr lang="es-ES" sz="1200" kern="1200" dirty="0"/>
            <a:t> </a:t>
          </a:r>
          <a:r>
            <a:rPr lang="es-ES" sz="1200" kern="1200" dirty="0" err="1"/>
            <a:t>by</a:t>
          </a:r>
          <a:r>
            <a:rPr lang="es-ES" sz="1200" kern="1200" dirty="0"/>
            <a:t> </a:t>
          </a:r>
          <a:r>
            <a:rPr lang="es-ES" sz="1200" kern="1200" dirty="0" err="1"/>
            <a:t>orbit</a:t>
          </a:r>
          <a:r>
            <a:rPr lang="es-ES" sz="1200" kern="1200" dirty="0"/>
            <a:t>: </a:t>
          </a:r>
          <a:r>
            <a:rPr lang="es-ES" sz="1200" kern="1200" dirty="0" err="1"/>
            <a:t>counts</a:t>
          </a:r>
          <a:r>
            <a:rPr lang="es-ES" sz="1200" kern="1200" dirty="0"/>
            <a:t> &amp; </a:t>
          </a:r>
          <a:r>
            <a:rPr lang="es-ES" sz="1200" kern="1200" dirty="0" err="1"/>
            <a:t>percentages</a:t>
          </a:r>
          <a:endParaRPr lang="es-ES" sz="1200" kern="1200" dirty="0"/>
        </a:p>
      </dsp:txBody>
      <dsp:txXfrm>
        <a:off x="4422653" y="436273"/>
        <a:ext cx="2335771" cy="1298780"/>
      </dsp:txXfrm>
    </dsp:sp>
    <dsp:sp modelId="{1392CF58-5BCB-8643-8501-8EAD0A8799E0}">
      <dsp:nvSpPr>
        <dsp:cNvPr id="0" name=""/>
        <dsp:cNvSpPr/>
      </dsp:nvSpPr>
      <dsp:spPr>
        <a:xfrm>
          <a:off x="6670214" y="-77763"/>
          <a:ext cx="776652" cy="60165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s-ES" sz="1000" kern="1200"/>
        </a:p>
      </dsp:txBody>
      <dsp:txXfrm>
        <a:off x="6670214" y="42569"/>
        <a:ext cx="596154" cy="360995"/>
      </dsp:txXfrm>
    </dsp:sp>
    <dsp:sp modelId="{9BC7EC7C-0269-854B-B17F-76C83C997F97}">
      <dsp:nvSpPr>
        <dsp:cNvPr id="0" name=""/>
        <dsp:cNvSpPr/>
      </dsp:nvSpPr>
      <dsp:spPr>
        <a:xfrm>
          <a:off x="7769251" y="50266"/>
          <a:ext cx="2416585" cy="518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s-ES" sz="1200" b="1" kern="1200" dirty="0" err="1"/>
            <a:t>Create</a:t>
          </a:r>
          <a:r>
            <a:rPr lang="es-ES" sz="1200" b="1" kern="1200" dirty="0"/>
            <a:t> new </a:t>
          </a:r>
          <a:r>
            <a:rPr lang="es-ES" sz="1200" b="1" kern="1200" dirty="0" err="1"/>
            <a:t>column</a:t>
          </a:r>
          <a:endParaRPr lang="es-ES" sz="1200" b="1" kern="1200" dirty="0"/>
        </a:p>
      </dsp:txBody>
      <dsp:txXfrm>
        <a:off x="7769251" y="50266"/>
        <a:ext cx="2416585" cy="345600"/>
      </dsp:txXfrm>
    </dsp:sp>
    <dsp:sp modelId="{9855EF23-5767-EE44-B8E4-45EB96DBDA31}">
      <dsp:nvSpPr>
        <dsp:cNvPr id="0" name=""/>
        <dsp:cNvSpPr/>
      </dsp:nvSpPr>
      <dsp:spPr>
        <a:xfrm>
          <a:off x="8264214" y="395866"/>
          <a:ext cx="2416585" cy="137959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s-ES" sz="1200" kern="1200" dirty="0" err="1"/>
            <a:t>From</a:t>
          </a:r>
          <a:r>
            <a:rPr lang="es-ES" sz="1200" kern="1200" dirty="0"/>
            <a:t> </a:t>
          </a:r>
          <a:r>
            <a:rPr lang="es-ES" sz="1200" b="0" i="1" kern="1200" dirty="0" err="1">
              <a:latin typeface="Courier New" panose="02070309020205020404" pitchFamily="49" charset="0"/>
              <a:cs typeface="Courier New" panose="02070309020205020404" pitchFamily="49" charset="0"/>
            </a:rPr>
            <a:t>Outcome</a:t>
          </a:r>
          <a:r>
            <a:rPr lang="es-ES" sz="1200" kern="1200" dirty="0"/>
            <a:t>, define </a:t>
          </a:r>
          <a:r>
            <a:rPr lang="es-ES" sz="1200" b="0" i="1" kern="1200" dirty="0" err="1">
              <a:latin typeface="Courier New" panose="02070309020205020404" pitchFamily="49" charset="0"/>
              <a:cs typeface="Courier New" panose="02070309020205020404" pitchFamily="49" charset="0"/>
            </a:rPr>
            <a:t>bad_outcomes</a:t>
          </a:r>
          <a:endParaRPr lang="es-ES" sz="1200" kern="1200" dirty="0"/>
        </a:p>
        <a:p>
          <a:pPr marL="114300" lvl="1" indent="-114300" algn="l" defTabSz="533400">
            <a:lnSpc>
              <a:spcPct val="90000"/>
            </a:lnSpc>
            <a:spcBef>
              <a:spcPct val="0"/>
            </a:spcBef>
            <a:spcAft>
              <a:spcPct val="15000"/>
            </a:spcAft>
            <a:buChar char="•"/>
          </a:pPr>
          <a:r>
            <a:rPr lang="es-ES" sz="1200" kern="1200" dirty="0" err="1"/>
            <a:t>Build</a:t>
          </a:r>
          <a:r>
            <a:rPr lang="es-ES" sz="1200" kern="1200" dirty="0"/>
            <a:t> target </a:t>
          </a:r>
          <a:r>
            <a:rPr lang="es-ES" sz="1200" b="0" i="1" kern="1200" dirty="0" err="1">
              <a:latin typeface="Courier New" panose="02070309020205020404" pitchFamily="49" charset="0"/>
              <a:cs typeface="Courier New" panose="02070309020205020404" pitchFamily="49" charset="0"/>
            </a:rPr>
            <a:t>Class</a:t>
          </a:r>
          <a:endParaRPr lang="es-ES" sz="1200" kern="1200" dirty="0"/>
        </a:p>
        <a:p>
          <a:pPr marL="114300" lvl="1" indent="-114300" algn="l" defTabSz="533400">
            <a:lnSpc>
              <a:spcPct val="90000"/>
            </a:lnSpc>
            <a:spcBef>
              <a:spcPct val="0"/>
            </a:spcBef>
            <a:spcAft>
              <a:spcPct val="15000"/>
            </a:spcAft>
            <a:buChar char="•"/>
          </a:pPr>
          <a:r>
            <a:rPr lang="es-ES" sz="1200" kern="1200" dirty="0"/>
            <a:t>Compute </a:t>
          </a:r>
          <a:r>
            <a:rPr lang="es-ES" sz="1200" kern="1200" dirty="0" err="1"/>
            <a:t>success</a:t>
          </a:r>
          <a:r>
            <a:rPr lang="es-ES" sz="1200" kern="1200" dirty="0"/>
            <a:t> </a:t>
          </a:r>
          <a:r>
            <a:rPr lang="es-ES" sz="1200" kern="1200" dirty="0" err="1"/>
            <a:t>rate</a:t>
          </a:r>
          <a:r>
            <a:rPr lang="es-ES" sz="1200" kern="1200" dirty="0"/>
            <a:t> </a:t>
          </a:r>
          <a:r>
            <a:rPr lang="es-ES" sz="1200" kern="1200" dirty="0" err="1"/>
            <a:t>using</a:t>
          </a:r>
          <a:r>
            <a:rPr lang="es-ES" sz="1200" kern="1200" dirty="0"/>
            <a:t> </a:t>
          </a:r>
          <a:r>
            <a:rPr lang="es-ES" sz="1200" b="0" i="1" kern="1200" dirty="0" err="1">
              <a:latin typeface="Courier New" panose="02070309020205020404" pitchFamily="49" charset="0"/>
              <a:cs typeface="Courier New" panose="02070309020205020404" pitchFamily="49" charset="0"/>
            </a:rPr>
            <a:t>Class</a:t>
          </a:r>
          <a:endParaRPr lang="es-ES" sz="1200" kern="1200" dirty="0"/>
        </a:p>
        <a:p>
          <a:pPr marL="114300" lvl="1" indent="-114300" algn="l" defTabSz="533400">
            <a:lnSpc>
              <a:spcPct val="90000"/>
            </a:lnSpc>
            <a:spcBef>
              <a:spcPct val="0"/>
            </a:spcBef>
            <a:spcAft>
              <a:spcPct val="15000"/>
            </a:spcAft>
            <a:buChar char="•"/>
          </a:pPr>
          <a:r>
            <a:rPr lang="es-ES" sz="1200" kern="1200" dirty="0" err="1"/>
            <a:t>Export</a:t>
          </a:r>
          <a:r>
            <a:rPr lang="es-ES" sz="1200" kern="1200" dirty="0"/>
            <a:t>: </a:t>
          </a:r>
          <a:r>
            <a:rPr lang="es-ES" sz="1200" b="0" i="1" kern="1200" dirty="0">
              <a:latin typeface="+mj-lt"/>
              <a:cs typeface="Courier New" panose="02070309020205020404" pitchFamily="49" charset="0"/>
            </a:rPr>
            <a:t>dataset_part_2.csv</a:t>
          </a:r>
        </a:p>
      </dsp:txBody>
      <dsp:txXfrm>
        <a:off x="8304621" y="436273"/>
        <a:ext cx="2335771" cy="12987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BBA634-52AF-344C-92B6-518C9D095757}">
      <dsp:nvSpPr>
        <dsp:cNvPr id="0" name=""/>
        <dsp:cNvSpPr/>
      </dsp:nvSpPr>
      <dsp:spPr>
        <a:xfrm>
          <a:off x="5433" y="34118"/>
          <a:ext cx="2470743"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s-ES" sz="1100" kern="1200" dirty="0"/>
            <a:t>Define </a:t>
          </a:r>
          <a:r>
            <a:rPr lang="es-ES" sz="1100" kern="1200" dirty="0" err="1"/>
            <a:t>helper</a:t>
          </a:r>
          <a:r>
            <a:rPr lang="es-ES" sz="1100" kern="1200" dirty="0"/>
            <a:t> </a:t>
          </a:r>
          <a:r>
            <a:rPr lang="es-ES" sz="1100" kern="1200" dirty="0" err="1"/>
            <a:t>functions</a:t>
          </a:r>
          <a:endParaRPr lang="es-ES" sz="1100" kern="1200" dirty="0"/>
        </a:p>
      </dsp:txBody>
      <dsp:txXfrm>
        <a:off x="5433" y="34118"/>
        <a:ext cx="2470743" cy="316800"/>
      </dsp:txXfrm>
    </dsp:sp>
    <dsp:sp modelId="{B79FEA5C-8FFF-6649-A0C3-F4EE758E1A5A}">
      <dsp:nvSpPr>
        <dsp:cNvPr id="0" name=""/>
        <dsp:cNvSpPr/>
      </dsp:nvSpPr>
      <dsp:spPr>
        <a:xfrm>
          <a:off x="511489" y="350918"/>
          <a:ext cx="2470743" cy="21520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s-ES" sz="1100" b="0" i="1" kern="1200" dirty="0" err="1">
              <a:latin typeface="Courier New" panose="02070309020205020404" pitchFamily="49" charset="0"/>
              <a:cs typeface="Courier New" panose="02070309020205020404" pitchFamily="49" charset="0"/>
            </a:rPr>
            <a:t>plot_confusion_matrix</a:t>
          </a:r>
          <a:endParaRPr lang="es-ES" sz="1100" b="0" i="1" kern="1200" dirty="0">
            <a:latin typeface="Courier New" panose="02070309020205020404" pitchFamily="49" charset="0"/>
            <a:cs typeface="Courier New" panose="02070309020205020404" pitchFamily="49" charset="0"/>
          </a:endParaRPr>
        </a:p>
      </dsp:txBody>
      <dsp:txXfrm>
        <a:off x="574519" y="413948"/>
        <a:ext cx="2344683" cy="2025952"/>
      </dsp:txXfrm>
    </dsp:sp>
    <dsp:sp modelId="{0949430A-5EE2-464D-AF55-5A429720F1EE}">
      <dsp:nvSpPr>
        <dsp:cNvPr id="0" name=""/>
        <dsp:cNvSpPr/>
      </dsp:nvSpPr>
      <dsp:spPr>
        <a:xfrm>
          <a:off x="2850733" y="-115053"/>
          <a:ext cx="794058" cy="61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2850733" y="7976"/>
        <a:ext cx="609515" cy="369085"/>
      </dsp:txXfrm>
    </dsp:sp>
    <dsp:sp modelId="{4904D396-6FCA-264A-8154-9D06E5912DDF}">
      <dsp:nvSpPr>
        <dsp:cNvPr id="0" name=""/>
        <dsp:cNvSpPr/>
      </dsp:nvSpPr>
      <dsp:spPr>
        <a:xfrm>
          <a:off x="3974400" y="34118"/>
          <a:ext cx="2470743"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s-ES" sz="1100" kern="1200" dirty="0" err="1"/>
            <a:t>Feature</a:t>
          </a:r>
          <a:r>
            <a:rPr lang="es-ES" sz="1100" kern="1200" dirty="0"/>
            <a:t> </a:t>
          </a:r>
          <a:r>
            <a:rPr lang="es-ES" sz="1100" kern="1200" dirty="0" err="1"/>
            <a:t>preparation</a:t>
          </a:r>
          <a:endParaRPr lang="es-ES" sz="1100" kern="1200" dirty="0"/>
        </a:p>
      </dsp:txBody>
      <dsp:txXfrm>
        <a:off x="3974400" y="34118"/>
        <a:ext cx="2470743" cy="316800"/>
      </dsp:txXfrm>
    </dsp:sp>
    <dsp:sp modelId="{0109896B-E397-C747-B1D0-59D50A165AAD}">
      <dsp:nvSpPr>
        <dsp:cNvPr id="0" name=""/>
        <dsp:cNvSpPr/>
      </dsp:nvSpPr>
      <dsp:spPr>
        <a:xfrm>
          <a:off x="4480456" y="350918"/>
          <a:ext cx="2470743" cy="21520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s-ES" sz="1100" kern="1200" dirty="0" err="1"/>
            <a:t>Create</a:t>
          </a:r>
          <a:r>
            <a:rPr lang="es-ES" sz="1100" kern="1200" dirty="0"/>
            <a:t> variables </a:t>
          </a:r>
          <a:r>
            <a:rPr lang="es-ES" sz="1100" b="0" i="1" kern="1200" dirty="0">
              <a:latin typeface="Courier New" panose="02070309020205020404" pitchFamily="49" charset="0"/>
              <a:cs typeface="Courier New" panose="02070309020205020404" pitchFamily="49" charset="0"/>
            </a:rPr>
            <a:t>X</a:t>
          </a:r>
          <a:r>
            <a:rPr lang="es-ES" sz="1100" kern="1200" dirty="0"/>
            <a:t> and </a:t>
          </a:r>
          <a:r>
            <a:rPr lang="es-ES" sz="1100" b="0" i="1" kern="1200" dirty="0">
              <a:latin typeface="Courier New" panose="02070309020205020404" pitchFamily="49" charset="0"/>
              <a:cs typeface="Courier New" panose="02070309020205020404" pitchFamily="49" charset="0"/>
            </a:rPr>
            <a:t>Y</a:t>
          </a:r>
        </a:p>
        <a:p>
          <a:pPr marL="57150" lvl="1" indent="-57150" algn="l" defTabSz="488950">
            <a:lnSpc>
              <a:spcPct val="90000"/>
            </a:lnSpc>
            <a:spcBef>
              <a:spcPct val="0"/>
            </a:spcBef>
            <a:spcAft>
              <a:spcPct val="15000"/>
            </a:spcAft>
            <a:buChar char="•"/>
          </a:pPr>
          <a:r>
            <a:rPr lang="es-ES" sz="1100" kern="1200" dirty="0" err="1"/>
            <a:t>Standardize</a:t>
          </a:r>
          <a:r>
            <a:rPr lang="es-ES" sz="1100" kern="1200" dirty="0"/>
            <a:t> </a:t>
          </a:r>
          <a:r>
            <a:rPr lang="es-ES" sz="1100" b="0" i="1" kern="1200" dirty="0">
              <a:latin typeface="Courier New" panose="02070309020205020404" pitchFamily="49" charset="0"/>
              <a:cs typeface="Courier New" panose="02070309020205020404" pitchFamily="49" charset="0"/>
            </a:rPr>
            <a:t>X</a:t>
          </a:r>
        </a:p>
        <a:p>
          <a:pPr marL="57150" lvl="1" indent="-57150" algn="l" defTabSz="488950">
            <a:lnSpc>
              <a:spcPct val="90000"/>
            </a:lnSpc>
            <a:spcBef>
              <a:spcPct val="0"/>
            </a:spcBef>
            <a:spcAft>
              <a:spcPct val="15000"/>
            </a:spcAft>
            <a:buChar char="•"/>
          </a:pPr>
          <a:r>
            <a:rPr lang="es-ES" sz="1100" kern="1200" dirty="0"/>
            <a:t>Split data </a:t>
          </a:r>
          <a:r>
            <a:rPr lang="es-ES" sz="1100" kern="1200" dirty="0" err="1"/>
            <a:t>into</a:t>
          </a:r>
          <a:r>
            <a:rPr lang="es-ES" sz="1100" kern="1200" dirty="0"/>
            <a:t> </a:t>
          </a:r>
          <a:r>
            <a:rPr lang="es-ES" sz="1100" b="0" i="1" kern="1200" dirty="0" err="1">
              <a:latin typeface="Courier New" panose="02070309020205020404" pitchFamily="49" charset="0"/>
              <a:cs typeface="Courier New" panose="02070309020205020404" pitchFamily="49" charset="0"/>
            </a:rPr>
            <a:t>train</a:t>
          </a:r>
          <a:r>
            <a:rPr lang="es-ES" sz="1100" b="0" i="1" kern="1200" dirty="0">
              <a:latin typeface="Courier New" panose="02070309020205020404" pitchFamily="49" charset="0"/>
              <a:cs typeface="Courier New" panose="02070309020205020404" pitchFamily="49" charset="0"/>
            </a:rPr>
            <a:t>/test</a:t>
          </a:r>
        </a:p>
        <a:p>
          <a:pPr marL="57150" lvl="1" indent="-57150" algn="l" defTabSz="488950">
            <a:lnSpc>
              <a:spcPct val="90000"/>
            </a:lnSpc>
            <a:spcBef>
              <a:spcPct val="0"/>
            </a:spcBef>
            <a:spcAft>
              <a:spcPct val="15000"/>
            </a:spcAft>
            <a:buChar char="•"/>
          </a:pPr>
          <a:r>
            <a:rPr lang="es-ES" sz="1100" kern="1200" dirty="0" err="1"/>
            <a:t>Check</a:t>
          </a:r>
          <a:r>
            <a:rPr lang="es-ES" sz="1100" kern="1200" dirty="0"/>
            <a:t> </a:t>
          </a:r>
          <a:r>
            <a:rPr lang="es-ES" sz="1100" kern="1200" dirty="0" err="1"/>
            <a:t>class</a:t>
          </a:r>
          <a:r>
            <a:rPr lang="es-ES" sz="1100" kern="1200" dirty="0"/>
            <a:t> balance in </a:t>
          </a:r>
          <a:r>
            <a:rPr lang="es-ES" sz="1100" b="0" i="1" kern="1200" dirty="0" err="1">
              <a:latin typeface="Courier New" panose="02070309020205020404" pitchFamily="49" charset="0"/>
              <a:cs typeface="Courier New" panose="02070309020205020404" pitchFamily="49" charset="0"/>
            </a:rPr>
            <a:t>train</a:t>
          </a:r>
          <a:r>
            <a:rPr lang="es-ES" sz="1100" b="0" i="1" kern="1200" dirty="0">
              <a:latin typeface="Courier New" panose="02070309020205020404" pitchFamily="49" charset="0"/>
              <a:cs typeface="Courier New" panose="02070309020205020404" pitchFamily="49" charset="0"/>
            </a:rPr>
            <a:t>/test</a:t>
          </a:r>
        </a:p>
      </dsp:txBody>
      <dsp:txXfrm>
        <a:off x="4543486" y="413948"/>
        <a:ext cx="2344683" cy="2025952"/>
      </dsp:txXfrm>
    </dsp:sp>
    <dsp:sp modelId="{95EDD00A-2712-394B-A5B2-D61E77C09E48}">
      <dsp:nvSpPr>
        <dsp:cNvPr id="0" name=""/>
        <dsp:cNvSpPr/>
      </dsp:nvSpPr>
      <dsp:spPr>
        <a:xfrm>
          <a:off x="6819700" y="-115053"/>
          <a:ext cx="794058" cy="6151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s-ES" sz="900" kern="1200"/>
        </a:p>
      </dsp:txBody>
      <dsp:txXfrm>
        <a:off x="6819700" y="7976"/>
        <a:ext cx="609515" cy="369085"/>
      </dsp:txXfrm>
    </dsp:sp>
    <dsp:sp modelId="{FBD3ED15-390D-B14A-9F63-18D88DD5464C}">
      <dsp:nvSpPr>
        <dsp:cNvPr id="0" name=""/>
        <dsp:cNvSpPr/>
      </dsp:nvSpPr>
      <dsp:spPr>
        <a:xfrm>
          <a:off x="7943367" y="34118"/>
          <a:ext cx="2470743" cy="47520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41910" numCol="1" spcCol="1270" anchor="t" anchorCtr="0">
          <a:noAutofit/>
        </a:bodyPr>
        <a:lstStyle/>
        <a:p>
          <a:pPr marL="0" lvl="0" indent="0" algn="l" defTabSz="488950">
            <a:lnSpc>
              <a:spcPct val="90000"/>
            </a:lnSpc>
            <a:spcBef>
              <a:spcPct val="0"/>
            </a:spcBef>
            <a:spcAft>
              <a:spcPct val="35000"/>
            </a:spcAft>
            <a:buNone/>
          </a:pPr>
          <a:r>
            <a:rPr lang="es-ES" sz="1100" kern="1200" dirty="0" err="1"/>
            <a:t>Modeling</a:t>
          </a:r>
          <a:r>
            <a:rPr lang="es-ES" sz="1100" kern="1200" dirty="0"/>
            <a:t> &amp; </a:t>
          </a:r>
          <a:r>
            <a:rPr lang="es-ES" sz="1100" kern="1200" dirty="0" err="1"/>
            <a:t>evaluation</a:t>
          </a:r>
          <a:endParaRPr lang="es-ES" sz="1100" kern="1200" dirty="0"/>
        </a:p>
      </dsp:txBody>
      <dsp:txXfrm>
        <a:off x="7943367" y="34118"/>
        <a:ext cx="2470743" cy="316800"/>
      </dsp:txXfrm>
    </dsp:sp>
    <dsp:sp modelId="{E6B07312-7626-0645-AB32-8C2310880FA9}">
      <dsp:nvSpPr>
        <dsp:cNvPr id="0" name=""/>
        <dsp:cNvSpPr/>
      </dsp:nvSpPr>
      <dsp:spPr>
        <a:xfrm>
          <a:off x="8449423" y="350918"/>
          <a:ext cx="2470743" cy="215201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78232" rIns="78232" bIns="78232" numCol="1" spcCol="1270" anchor="t" anchorCtr="0">
          <a:noAutofit/>
        </a:bodyPr>
        <a:lstStyle/>
        <a:p>
          <a:pPr marL="57150" lvl="1" indent="-57150" algn="l" defTabSz="488950">
            <a:lnSpc>
              <a:spcPct val="90000"/>
            </a:lnSpc>
            <a:spcBef>
              <a:spcPct val="0"/>
            </a:spcBef>
            <a:spcAft>
              <a:spcPct val="15000"/>
            </a:spcAft>
            <a:buChar char="•"/>
          </a:pPr>
          <a:r>
            <a:rPr lang="es-ES" sz="1100" b="1" kern="1200" dirty="0" err="1"/>
            <a:t>LogisticRegression</a:t>
          </a:r>
          <a:endParaRPr lang="es-ES" sz="1100" b="1" kern="1200" dirty="0"/>
        </a:p>
        <a:p>
          <a:pPr marL="114300" lvl="2" indent="-57150" algn="l" defTabSz="488950">
            <a:lnSpc>
              <a:spcPct val="90000"/>
            </a:lnSpc>
            <a:spcBef>
              <a:spcPct val="0"/>
            </a:spcBef>
            <a:spcAft>
              <a:spcPct val="15000"/>
            </a:spcAft>
            <a:buChar char="•"/>
          </a:pPr>
          <a:r>
            <a:rPr lang="es-ES" sz="1100" kern="1200" dirty="0" err="1"/>
            <a:t>Build</a:t>
          </a:r>
          <a:r>
            <a:rPr lang="es-ES" sz="1100" kern="1200" dirty="0"/>
            <a:t> </a:t>
          </a:r>
          <a:r>
            <a:rPr lang="es-ES" sz="1100" kern="1200" dirty="0" err="1"/>
            <a:t>the</a:t>
          </a:r>
          <a:r>
            <a:rPr lang="es-ES" sz="1100" kern="1200" dirty="0"/>
            <a:t> </a:t>
          </a:r>
          <a:r>
            <a:rPr lang="es-ES" sz="1100" kern="1200" dirty="0" err="1"/>
            <a:t>model</a:t>
          </a:r>
          <a:r>
            <a:rPr lang="es-ES" sz="1100" kern="1200" dirty="0"/>
            <a:t> </a:t>
          </a:r>
          <a:r>
            <a:rPr lang="es-ES" sz="1100" kern="1200" dirty="0" err="1"/>
            <a:t>with</a:t>
          </a:r>
          <a:r>
            <a:rPr lang="es-ES" sz="1100" kern="1200" dirty="0"/>
            <a:t> </a:t>
          </a:r>
          <a:r>
            <a:rPr lang="es-ES" sz="1100" b="0" i="1" kern="1200" dirty="0" err="1">
              <a:latin typeface="Courier New" panose="02070309020205020404" pitchFamily="49" charset="0"/>
              <a:cs typeface="Courier New" panose="02070309020205020404" pitchFamily="49" charset="0"/>
            </a:rPr>
            <a:t>GridSearchCV</a:t>
          </a:r>
          <a:endParaRPr lang="es-ES" sz="1100" b="0" i="1" kern="1200" dirty="0">
            <a:latin typeface="Courier New" panose="02070309020205020404" pitchFamily="49" charset="0"/>
            <a:cs typeface="Courier New" panose="02070309020205020404" pitchFamily="49" charset="0"/>
          </a:endParaRPr>
        </a:p>
        <a:p>
          <a:pPr marL="114300" lvl="2" indent="-57150" algn="l" defTabSz="488950">
            <a:lnSpc>
              <a:spcPct val="90000"/>
            </a:lnSpc>
            <a:spcBef>
              <a:spcPct val="0"/>
            </a:spcBef>
            <a:spcAft>
              <a:spcPct val="15000"/>
            </a:spcAft>
            <a:buChar char="•"/>
          </a:pPr>
          <a:r>
            <a:rPr lang="es-ES" sz="1100" kern="1200" dirty="0" err="1"/>
            <a:t>Evaluate</a:t>
          </a:r>
          <a:r>
            <a:rPr lang="es-ES" sz="1100" kern="1200" dirty="0"/>
            <a:t> </a:t>
          </a:r>
          <a:r>
            <a:rPr lang="es-ES" sz="1100" b="0" i="1" kern="1200" dirty="0" err="1">
              <a:latin typeface="Courier New" panose="02070309020205020404" pitchFamily="49" charset="0"/>
              <a:cs typeface="Courier New" panose="02070309020205020404" pitchFamily="49" charset="0"/>
            </a:rPr>
            <a:t>accuracy</a:t>
          </a:r>
          <a:r>
            <a:rPr lang="es-ES" sz="1100" kern="1200" dirty="0"/>
            <a:t>, confusión </a:t>
          </a:r>
          <a:r>
            <a:rPr lang="es-ES" sz="1100" kern="1200" dirty="0" err="1"/>
            <a:t>matrix</a:t>
          </a:r>
          <a:r>
            <a:rPr lang="es-ES" sz="1100" kern="1200" dirty="0"/>
            <a:t>, and </a:t>
          </a:r>
          <a:r>
            <a:rPr lang="es-ES" sz="1100" b="0" i="1" kern="1200" dirty="0" err="1">
              <a:latin typeface="Courier New" panose="02070309020205020404" pitchFamily="49" charset="0"/>
              <a:cs typeface="Courier New" panose="02070309020205020404" pitchFamily="49" charset="0"/>
            </a:rPr>
            <a:t>classification_report</a:t>
          </a:r>
          <a:endParaRPr lang="es-ES" sz="1100" b="0" i="1" kern="1200" dirty="0">
            <a:latin typeface="Courier New" panose="02070309020205020404" pitchFamily="49" charset="0"/>
            <a:cs typeface="Courier New" panose="02070309020205020404" pitchFamily="49" charset="0"/>
          </a:endParaRPr>
        </a:p>
        <a:p>
          <a:pPr marL="57150" lvl="1" indent="-57150" algn="l" defTabSz="488950">
            <a:lnSpc>
              <a:spcPct val="90000"/>
            </a:lnSpc>
            <a:spcBef>
              <a:spcPct val="0"/>
            </a:spcBef>
            <a:spcAft>
              <a:spcPct val="15000"/>
            </a:spcAft>
            <a:buChar char="•"/>
          </a:pPr>
          <a:r>
            <a:rPr lang="es-ES" sz="1100" b="1" kern="1200" dirty="0"/>
            <a:t>SVM (SVC)</a:t>
          </a:r>
        </a:p>
        <a:p>
          <a:pPr marL="57150" lvl="1" indent="-57150" algn="l" defTabSz="488950">
            <a:lnSpc>
              <a:spcPct val="90000"/>
            </a:lnSpc>
            <a:spcBef>
              <a:spcPct val="0"/>
            </a:spcBef>
            <a:spcAft>
              <a:spcPct val="15000"/>
            </a:spcAft>
            <a:buChar char="•"/>
          </a:pPr>
          <a:r>
            <a:rPr lang="es-ES" sz="1100" b="1" kern="1200" dirty="0" err="1"/>
            <a:t>Decision</a:t>
          </a:r>
          <a:r>
            <a:rPr lang="es-ES" sz="1100" b="1" kern="1200" dirty="0"/>
            <a:t> </a:t>
          </a:r>
          <a:r>
            <a:rPr lang="es-ES" sz="1100" b="1" kern="1200" dirty="0" err="1"/>
            <a:t>Tree</a:t>
          </a:r>
          <a:r>
            <a:rPr lang="es-ES" sz="1100" b="1" kern="1200" dirty="0"/>
            <a:t> </a:t>
          </a:r>
          <a:r>
            <a:rPr lang="es-ES" sz="1100" b="1" kern="1200" dirty="0" err="1"/>
            <a:t>Classifier</a:t>
          </a:r>
          <a:endParaRPr lang="es-ES" sz="1100" b="1" kern="1200" dirty="0"/>
        </a:p>
        <a:p>
          <a:pPr marL="57150" lvl="1" indent="-57150" algn="l" defTabSz="488950">
            <a:lnSpc>
              <a:spcPct val="90000"/>
            </a:lnSpc>
            <a:spcBef>
              <a:spcPct val="0"/>
            </a:spcBef>
            <a:spcAft>
              <a:spcPct val="15000"/>
            </a:spcAft>
            <a:buChar char="•"/>
          </a:pPr>
          <a:r>
            <a:rPr lang="es-ES" sz="1100" b="1" kern="1200" dirty="0" err="1"/>
            <a:t>KNeighbors</a:t>
          </a:r>
          <a:r>
            <a:rPr lang="es-ES" sz="1100" b="1" kern="1200" dirty="0"/>
            <a:t> </a:t>
          </a:r>
          <a:r>
            <a:rPr lang="es-ES" sz="1100" b="1" kern="1200" dirty="0" err="1"/>
            <a:t>Classifier</a:t>
          </a:r>
          <a:endParaRPr lang="es-ES" sz="1100" b="1" kern="1200" dirty="0"/>
        </a:p>
        <a:p>
          <a:pPr marL="57150" lvl="1" indent="-57150" algn="l" defTabSz="488950">
            <a:lnSpc>
              <a:spcPct val="90000"/>
            </a:lnSpc>
            <a:spcBef>
              <a:spcPct val="0"/>
            </a:spcBef>
            <a:spcAft>
              <a:spcPct val="15000"/>
            </a:spcAft>
            <a:buChar char="•"/>
          </a:pPr>
          <a:r>
            <a:rPr lang="es-ES" sz="1100" b="1" kern="1200" dirty="0" err="1"/>
            <a:t>Select</a:t>
          </a:r>
          <a:r>
            <a:rPr lang="es-ES" sz="1100" b="1" kern="1200" dirty="0"/>
            <a:t> </a:t>
          </a:r>
          <a:r>
            <a:rPr lang="es-ES" sz="1100" b="1" kern="1200" dirty="0" err="1"/>
            <a:t>the</a:t>
          </a:r>
          <a:r>
            <a:rPr lang="es-ES" sz="1100" b="1" kern="1200" dirty="0"/>
            <a:t> </a:t>
          </a:r>
          <a:r>
            <a:rPr lang="es-ES" sz="1100" b="1" kern="1200" dirty="0" err="1"/>
            <a:t>best</a:t>
          </a:r>
          <a:r>
            <a:rPr lang="es-ES" sz="1100" b="1" kern="1200" dirty="0"/>
            <a:t> </a:t>
          </a:r>
          <a:r>
            <a:rPr lang="es-ES" sz="1100" b="1" kern="1200" dirty="0" err="1"/>
            <a:t>model</a:t>
          </a:r>
          <a:r>
            <a:rPr lang="es-ES" sz="1100" b="1" kern="1200" dirty="0"/>
            <a:t> (</a:t>
          </a:r>
          <a:r>
            <a:rPr lang="es-ES" sz="1100" b="1" kern="1200" dirty="0" err="1"/>
            <a:t>highest</a:t>
          </a:r>
          <a:r>
            <a:rPr lang="es-ES" sz="1100" b="1" kern="1200" dirty="0"/>
            <a:t> test </a:t>
          </a:r>
          <a:r>
            <a:rPr lang="es-ES" sz="1100" b="0" i="1" kern="1200" dirty="0" err="1">
              <a:latin typeface="Courier New" panose="02070309020205020404" pitchFamily="49" charset="0"/>
              <a:cs typeface="Courier New" panose="02070309020205020404" pitchFamily="49" charset="0"/>
            </a:rPr>
            <a:t>accuracy</a:t>
          </a:r>
          <a:r>
            <a:rPr lang="es-ES" sz="1100" b="1" kern="1200" dirty="0"/>
            <a:t>)</a:t>
          </a:r>
        </a:p>
      </dsp:txBody>
      <dsp:txXfrm>
        <a:off x="8512453" y="413948"/>
        <a:ext cx="2344683" cy="202595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8/19/25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72090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22870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56322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54</a:t>
            </a:fld>
            <a:endParaRPr lang="en-US"/>
          </a:p>
        </p:txBody>
      </p:sp>
    </p:spTree>
    <p:extLst>
      <p:ext uri="{BB962C8B-B14F-4D97-AF65-F5344CB8AC3E}">
        <p14:creationId xmlns:p14="http://schemas.microsoft.com/office/powerpoint/2010/main" val="2572186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55</a:t>
            </a:fld>
            <a:endParaRPr lang="en-US"/>
          </a:p>
        </p:txBody>
      </p:sp>
    </p:spTree>
    <p:extLst>
      <p:ext uri="{BB962C8B-B14F-4D97-AF65-F5344CB8AC3E}">
        <p14:creationId xmlns:p14="http://schemas.microsoft.com/office/powerpoint/2010/main" val="2472578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a:xfrm>
            <a:off x="9243392" y="6317120"/>
            <a:ext cx="2743200" cy="401638"/>
          </a:xfrm>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617524FD-463B-0825-525D-BB70533E2341}"/>
              </a:ext>
            </a:extLst>
          </p:cNvPr>
          <p:cNvSpPr txBox="1"/>
          <p:nvPr userDrawn="1"/>
        </p:nvSpPr>
        <p:spPr>
          <a:xfrm>
            <a:off x="10813774" y="868975"/>
            <a:ext cx="2252869" cy="369332"/>
          </a:xfrm>
          <a:prstGeom prst="rect">
            <a:avLst/>
          </a:prstGeom>
          <a:noFill/>
          <a:scene3d>
            <a:camera prst="orthographicFront">
              <a:rot lat="0" lon="0" rev="5400000"/>
            </a:camera>
            <a:lightRig rig="threePt" dir="t"/>
          </a:scene3d>
        </p:spPr>
        <p:txBody>
          <a:bodyPr wrap="square" rtlCol="0">
            <a:spAutoFit/>
          </a:bodyPr>
          <a:lstStyle/>
          <a:p>
            <a:pPr algn="ctr"/>
            <a:r>
              <a:rPr lang="es-ES" dirty="0" err="1">
                <a:solidFill>
                  <a:schemeClr val="bg2"/>
                </a:solidFill>
              </a:rPr>
              <a:t>Mª</a:t>
            </a:r>
            <a:r>
              <a:rPr lang="es-ES" dirty="0">
                <a:solidFill>
                  <a:schemeClr val="bg2"/>
                </a:solidFill>
              </a:rPr>
              <a:t> Carmen Obrero</a:t>
            </a:r>
          </a:p>
        </p:txBody>
      </p:sp>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9197008" y="6184598"/>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E992CF04-1141-3F4F-BD5F-1E7F58251784}" type="slidenum">
              <a:rPr lang="en-US" smtClean="0"/>
              <a:pPr/>
              <a:t>‹Nº›</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ricarmenobrero/Applied_Data_Science_Capstone.git"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ithub.com/maricarmenobrero/Applied_Data_Science_Capstone.git" TargetMode="External"/><Relationship Id="rId5" Type="http://schemas.openxmlformats.org/officeDocument/2006/relationships/image" Target="../media/image10.jp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ricarmenobrero/Applied_Data_Science_Capstone.gi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aricarmenobrero/Applied_Data_Science_Capstone.git"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016169"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Mª Carmen Obrero Tapias</a:t>
            </a:r>
          </a:p>
          <a:p>
            <a:r>
              <a:rPr lang="en-US" dirty="0">
                <a:solidFill>
                  <a:schemeClr val="bg2"/>
                </a:solidFill>
                <a:latin typeface="Abadi"/>
                <a:ea typeface="SF Pro" pitchFamily="2" charset="0"/>
                <a:cs typeface="SF Pro" pitchFamily="2" charset="0"/>
              </a:rPr>
              <a:t>August 21,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942" y="1525179"/>
            <a:ext cx="10686115" cy="2837815"/>
          </a:xfrm>
          <a:prstGeom prst="rect">
            <a:avLst/>
          </a:prstGeom>
        </p:spPr>
        <p:txBody>
          <a:bodyPr>
            <a:normAutofit fontScale="70000" lnSpcReduction="20000"/>
          </a:bodyPr>
          <a:lstStyle/>
          <a:p>
            <a:r>
              <a:rPr lang="en-US" sz="2200" b="1" dirty="0">
                <a:solidFill>
                  <a:schemeClr val="accent3">
                    <a:lumMod val="25000"/>
                  </a:schemeClr>
                </a:solidFill>
                <a:latin typeface="Abadi" panose="020B0604020104020204" pitchFamily="34" charset="0"/>
              </a:rPr>
              <a:t>Input</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dataset_part_1.csv</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90 rows</a:t>
            </a:r>
            <a:r>
              <a:rPr lang="en-US" sz="2200" dirty="0">
                <a:solidFill>
                  <a:schemeClr val="accent3">
                    <a:lumMod val="25000"/>
                  </a:schemeClr>
                </a:solidFill>
                <a:latin typeface="Abadi" panose="020B0604020104020204" pitchFamily="34" charset="0"/>
              </a:rPr>
              <a:t>)</a:t>
            </a:r>
          </a:p>
          <a:p>
            <a:r>
              <a:rPr lang="en-US" sz="2200" b="1" dirty="0">
                <a:solidFill>
                  <a:schemeClr val="accent3">
                    <a:lumMod val="25000"/>
                  </a:schemeClr>
                </a:solidFill>
                <a:latin typeface="Abadi" panose="020B0604020104020204" pitchFamily="34" charset="0"/>
              </a:rPr>
              <a:t>Missing values:</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df.isnull</a:t>
            </a:r>
            <a:r>
              <a:rPr lang="en-US" sz="2200" i="1" dirty="0">
                <a:solidFill>
                  <a:schemeClr val="accent3">
                    <a:lumMod val="25000"/>
                  </a:schemeClr>
                </a:solidFill>
                <a:latin typeface="Courier New" panose="02070309020205020404" pitchFamily="49" charset="0"/>
                <a:cs typeface="Courier New" panose="02070309020205020404" pitchFamily="49" charset="0"/>
              </a:rPr>
              <a:t>().sum() / </a:t>
            </a:r>
            <a:r>
              <a:rPr lang="en-US" sz="2200" i="1" dirty="0" err="1">
                <a:solidFill>
                  <a:schemeClr val="accent3">
                    <a:lumMod val="25000"/>
                  </a:schemeClr>
                </a:solidFill>
                <a:latin typeface="Courier New" panose="02070309020205020404" pitchFamily="49" charset="0"/>
                <a:cs typeface="Courier New" panose="02070309020205020404" pitchFamily="49" charset="0"/>
              </a:rPr>
              <a:t>len</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 * 100</a:t>
            </a:r>
            <a:endParaRPr lang="en-US" sz="2200" dirty="0">
              <a:solidFill>
                <a:schemeClr val="accent3">
                  <a:lumMod val="25000"/>
                </a:schemeClr>
              </a:solidFill>
              <a:latin typeface="Abadi" panose="020B0604020104020204" pitchFamily="34" charset="0"/>
            </a:endParaRPr>
          </a:p>
          <a:p>
            <a:r>
              <a:rPr lang="en-US" sz="2200" b="1" dirty="0">
                <a:solidFill>
                  <a:schemeClr val="accent3">
                    <a:lumMod val="25000"/>
                  </a:schemeClr>
                </a:solidFill>
                <a:latin typeface="Abadi" panose="020B0604020104020204" pitchFamily="34" charset="0"/>
              </a:rPr>
              <a:t>Types: </a:t>
            </a:r>
            <a:r>
              <a:rPr lang="en-US" sz="2200" i="1" dirty="0" err="1">
                <a:solidFill>
                  <a:schemeClr val="accent3">
                    <a:lumMod val="25000"/>
                  </a:schemeClr>
                </a:solidFill>
                <a:latin typeface="Courier New" panose="02070309020205020404" pitchFamily="49" charset="0"/>
                <a:cs typeface="Courier New" panose="02070309020205020404" pitchFamily="49" charset="0"/>
              </a:rPr>
              <a:t>df.types</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dirty="0">
                <a:solidFill>
                  <a:schemeClr val="accent3">
                    <a:lumMod val="25000"/>
                  </a:schemeClr>
                </a:solidFill>
                <a:latin typeface="Abadi" panose="020B0604020104020204" pitchFamily="34" charset="0"/>
              </a:rPr>
              <a:t> (identify numerical vs categorical)</a:t>
            </a:r>
          </a:p>
          <a:p>
            <a:r>
              <a:rPr lang="en-US" sz="2200" b="1" dirty="0">
                <a:solidFill>
                  <a:schemeClr val="accent3">
                    <a:lumMod val="25000"/>
                  </a:schemeClr>
                </a:solidFill>
                <a:latin typeface="Abadi" panose="020B0604020104020204" pitchFamily="34" charset="0"/>
              </a:rPr>
              <a:t>Launch counts (by site): </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LaunchSite</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value_counts</a:t>
            </a:r>
            <a:r>
              <a:rPr lang="en-US" sz="2200" i="1" dirty="0">
                <a:solidFill>
                  <a:schemeClr val="accent3">
                    <a:lumMod val="25000"/>
                  </a:schemeClr>
                </a:solidFill>
                <a:latin typeface="Courier New" panose="02070309020205020404" pitchFamily="49" charset="0"/>
                <a:cs typeface="Courier New" panose="02070309020205020404" pitchFamily="49" charset="0"/>
              </a:rPr>
              <a:t>()</a:t>
            </a:r>
          </a:p>
          <a:p>
            <a:r>
              <a:rPr lang="en-US" sz="2200" b="1" dirty="0">
                <a:solidFill>
                  <a:schemeClr val="accent3">
                    <a:lumMod val="25000"/>
                  </a:schemeClr>
                </a:solidFill>
                <a:latin typeface="Abadi" panose="020B0604020104020204" pitchFamily="34" charset="0"/>
              </a:rPr>
              <a:t>Orbit x Outcome (counts &amp; %): </a:t>
            </a:r>
            <a:r>
              <a:rPr lang="en-US" sz="2200" i="1" dirty="0" err="1">
                <a:solidFill>
                  <a:schemeClr val="accent3">
                    <a:lumMod val="25000"/>
                  </a:schemeClr>
                </a:solidFill>
                <a:latin typeface="Courier New" panose="02070309020205020404" pitchFamily="49" charset="0"/>
                <a:cs typeface="Courier New" panose="02070309020205020404" pitchFamily="49" charset="0"/>
              </a:rPr>
              <a:t>df.loc</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[‘Orbit’] != ‘GTO’, ‘Orbit’].</a:t>
            </a:r>
            <a:r>
              <a:rPr lang="en-US" sz="2200" i="1" dirty="0" err="1">
                <a:solidFill>
                  <a:schemeClr val="accent3">
                    <a:lumMod val="25000"/>
                  </a:schemeClr>
                </a:solidFill>
                <a:latin typeface="Courier New" panose="02070309020205020404" pitchFamily="49" charset="0"/>
                <a:cs typeface="Courier New" panose="02070309020205020404" pitchFamily="49" charset="0"/>
              </a:rPr>
              <a:t>value_counts</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s-ES" sz="1600" dirty="0"/>
              <a:t> →</a:t>
            </a:r>
            <a:r>
              <a:rPr lang="en-US" sz="2200" i="1" dirty="0">
                <a:solidFill>
                  <a:schemeClr val="accent3">
                    <a:lumMod val="25000"/>
                  </a:schemeClr>
                </a:solidFill>
                <a:latin typeface="Courier New" panose="02070309020205020404" pitchFamily="49" charset="0"/>
                <a:cs typeface="Courier New" panose="02070309020205020404" pitchFamily="49"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df.loc</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[‘Orbit’] != ‘GTO’, ‘Orbit’].</a:t>
            </a:r>
            <a:r>
              <a:rPr lang="en-US" sz="2200" i="1" dirty="0" err="1">
                <a:solidFill>
                  <a:schemeClr val="accent3">
                    <a:lumMod val="25000"/>
                  </a:schemeClr>
                </a:solidFill>
                <a:latin typeface="Courier New" panose="02070309020205020404" pitchFamily="49" charset="0"/>
                <a:cs typeface="Courier New" panose="02070309020205020404" pitchFamily="49" charset="0"/>
              </a:rPr>
              <a:t>value_counts</a:t>
            </a:r>
            <a:r>
              <a:rPr lang="en-US" sz="2200" i="1" dirty="0">
                <a:solidFill>
                  <a:schemeClr val="accent3">
                    <a:lumMod val="25000"/>
                  </a:schemeClr>
                </a:solidFill>
                <a:latin typeface="Courier New" panose="02070309020205020404" pitchFamily="49" charset="0"/>
                <a:cs typeface="Courier New" panose="02070309020205020404" pitchFamily="49" charset="0"/>
              </a:rPr>
              <a:t>(normalize=True)</a:t>
            </a:r>
          </a:p>
          <a:p>
            <a:r>
              <a:rPr lang="en-US" sz="2200" b="1" dirty="0">
                <a:solidFill>
                  <a:schemeClr val="accent3">
                    <a:lumMod val="25000"/>
                  </a:schemeClr>
                </a:solidFill>
                <a:latin typeface="Abadi" panose="020B0604020104020204" pitchFamily="34" charset="0"/>
              </a:rPr>
              <a:t>Enumerate landing outcomes: </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[‘Outcome’].</a:t>
            </a:r>
            <a:r>
              <a:rPr lang="en-US" sz="2200" i="1" dirty="0" err="1">
                <a:solidFill>
                  <a:schemeClr val="accent3">
                    <a:lumMod val="25000"/>
                  </a:schemeClr>
                </a:solidFill>
                <a:latin typeface="Courier New" panose="02070309020205020404" pitchFamily="49" charset="0"/>
                <a:cs typeface="Courier New" panose="02070309020205020404" pitchFamily="49" charset="0"/>
              </a:rPr>
              <a:t>value_counts</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dirty="0">
                <a:solidFill>
                  <a:schemeClr val="accent3">
                    <a:lumMod val="25000"/>
                  </a:schemeClr>
                </a:solidFill>
                <a:latin typeface="Abadi" panose="020B0604020104020204" pitchFamily="34" charset="0"/>
              </a:rPr>
              <a:t> </a:t>
            </a:r>
            <a:r>
              <a:rPr lang="es-ES" sz="1600" dirty="0"/>
              <a:t>→</a:t>
            </a:r>
            <a:r>
              <a:rPr lang="en-US" sz="2200" dirty="0">
                <a:solidFill>
                  <a:schemeClr val="accent3">
                    <a:lumMod val="25000"/>
                  </a:schemeClr>
                </a:solidFill>
                <a:latin typeface="Abadi" panose="020B0604020104020204" pitchFamily="34" charset="0"/>
              </a:rPr>
              <a:t> define </a:t>
            </a:r>
            <a:r>
              <a:rPr lang="en-US" sz="2200" i="1" dirty="0" err="1">
                <a:solidFill>
                  <a:schemeClr val="accent3">
                    <a:lumMod val="25000"/>
                  </a:schemeClr>
                </a:solidFill>
                <a:latin typeface="Courier New" panose="02070309020205020404" pitchFamily="49" charset="0"/>
                <a:cs typeface="Courier New" panose="02070309020205020404" pitchFamily="49" charset="0"/>
              </a:rPr>
              <a:t>bad_outcomes</a:t>
            </a:r>
            <a:endParaRPr lang="en-US" sz="2200" i="1" dirty="0">
              <a:solidFill>
                <a:schemeClr val="accent3">
                  <a:lumMod val="25000"/>
                </a:schemeClr>
              </a:solidFill>
              <a:latin typeface="Courier New" panose="02070309020205020404" pitchFamily="49" charset="0"/>
              <a:cs typeface="Courier New" panose="02070309020205020404" pitchFamily="49" charset="0"/>
            </a:endParaRPr>
          </a:p>
          <a:p>
            <a:r>
              <a:rPr lang="en-US" sz="2200" b="1" dirty="0">
                <a:solidFill>
                  <a:schemeClr val="accent3">
                    <a:lumMod val="25000"/>
                  </a:schemeClr>
                </a:solidFill>
                <a:latin typeface="Abadi" panose="020B0604020104020204" pitchFamily="34" charset="0"/>
              </a:rPr>
              <a:t>Create target: </a:t>
            </a:r>
            <a:r>
              <a:rPr lang="en-US" sz="2200" dirty="0">
                <a:solidFill>
                  <a:schemeClr val="accent3">
                    <a:lumMod val="25000"/>
                  </a:schemeClr>
                </a:solidFill>
                <a:latin typeface="Abadi" panose="020B0604020104020204" pitchFamily="34" charset="0"/>
              </a:rPr>
              <a:t>build </a:t>
            </a:r>
            <a:r>
              <a:rPr lang="en-US" sz="2200" i="1" dirty="0" err="1">
                <a:solidFill>
                  <a:schemeClr val="accent3">
                    <a:lumMod val="25000"/>
                  </a:schemeClr>
                </a:solidFill>
                <a:latin typeface="Courier New" panose="02070309020205020404" pitchFamily="49" charset="0"/>
                <a:cs typeface="Courier New" panose="02070309020205020404" pitchFamily="49" charset="0"/>
              </a:rPr>
              <a:t>landing_class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0</a:t>
            </a:r>
            <a:r>
              <a:rPr lang="en-US" sz="2200" dirty="0">
                <a:solidFill>
                  <a:schemeClr val="accent3">
                    <a:lumMod val="25000"/>
                  </a:schemeClr>
                </a:solidFill>
                <a:latin typeface="Abadi" panose="020B0604020104020204" pitchFamily="34" charset="0"/>
              </a:rPr>
              <a:t> if outcome = </a:t>
            </a:r>
            <a:r>
              <a:rPr lang="en-US" sz="2200" i="1" dirty="0" err="1">
                <a:solidFill>
                  <a:schemeClr val="accent3">
                    <a:lumMod val="25000"/>
                  </a:schemeClr>
                </a:solidFill>
                <a:latin typeface="Courier New" panose="02070309020205020404" pitchFamily="49" charset="0"/>
                <a:cs typeface="Courier New" panose="02070309020205020404" pitchFamily="49" charset="0"/>
              </a:rPr>
              <a:t>bad_outcomes</a:t>
            </a:r>
            <a:r>
              <a:rPr lang="en-US" sz="2200" dirty="0">
                <a:solidFill>
                  <a:schemeClr val="accent3">
                    <a:lumMod val="25000"/>
                  </a:schemeClr>
                </a:solidFill>
                <a:latin typeface="Abadi" panose="020B0604020104020204" pitchFamily="34" charset="0"/>
              </a:rPr>
              <a:t> else </a:t>
            </a:r>
            <a:r>
              <a:rPr lang="en-US" sz="2200" i="1" dirty="0">
                <a:solidFill>
                  <a:schemeClr val="accent3">
                    <a:lumMod val="25000"/>
                  </a:schemeClr>
                </a:solidFill>
                <a:latin typeface="Courier New" panose="02070309020205020404" pitchFamily="49" charset="0"/>
                <a:cs typeface="Courier New" panose="02070309020205020404" pitchFamily="49" charset="0"/>
              </a:rPr>
              <a:t>1</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df</a:t>
            </a:r>
            <a:r>
              <a:rPr lang="en-US" sz="2200" i="1" dirty="0">
                <a:solidFill>
                  <a:schemeClr val="accent3">
                    <a:lumMod val="25000"/>
                  </a:schemeClr>
                </a:solidFill>
                <a:latin typeface="Courier New" panose="02070309020205020404" pitchFamily="49" charset="0"/>
                <a:cs typeface="Courier New" panose="02070309020205020404" pitchFamily="49" charset="0"/>
              </a:rPr>
              <a:t>[‘Class’] = </a:t>
            </a:r>
            <a:r>
              <a:rPr lang="en-US" sz="2200" i="1" dirty="0" err="1">
                <a:solidFill>
                  <a:schemeClr val="accent3">
                    <a:lumMod val="25000"/>
                  </a:schemeClr>
                </a:solidFill>
                <a:latin typeface="Courier New" panose="02070309020205020404" pitchFamily="49" charset="0"/>
                <a:cs typeface="Courier New" panose="02070309020205020404" pitchFamily="49" charset="0"/>
              </a:rPr>
              <a:t>landing_class</a:t>
            </a:r>
            <a:endParaRPr lang="en-US" sz="2200" i="1" dirty="0">
              <a:solidFill>
                <a:schemeClr val="accent3">
                  <a:lumMod val="25000"/>
                </a:schemeClr>
              </a:solidFill>
              <a:latin typeface="Courier New" panose="02070309020205020404" pitchFamily="49" charset="0"/>
              <a:cs typeface="Courier New" panose="02070309020205020404" pitchFamily="49" charset="0"/>
            </a:endParaRPr>
          </a:p>
          <a:p>
            <a:r>
              <a:rPr lang="en-US" sz="2200" b="1" dirty="0">
                <a:solidFill>
                  <a:schemeClr val="accent3">
                    <a:lumMod val="25000"/>
                  </a:schemeClr>
                </a:solidFill>
                <a:latin typeface="Abadi" panose="020B0604020104020204" pitchFamily="34" charset="0"/>
              </a:rPr>
              <a:t>Export: </a:t>
            </a:r>
            <a:r>
              <a:rPr lang="en-US" sz="2200" i="1" dirty="0" err="1">
                <a:solidFill>
                  <a:schemeClr val="accent3">
                    <a:lumMod val="25000"/>
                  </a:schemeClr>
                </a:solidFill>
                <a:latin typeface="Courier New" panose="02070309020205020404" pitchFamily="49" charset="0"/>
                <a:cs typeface="Courier New" panose="02070309020205020404" pitchFamily="49" charset="0"/>
              </a:rPr>
              <a:t>df.to_csv</a:t>
            </a:r>
            <a:r>
              <a:rPr lang="en-US" sz="2200" i="1" dirty="0">
                <a:solidFill>
                  <a:schemeClr val="accent3">
                    <a:lumMod val="25000"/>
                  </a:schemeClr>
                </a:solidFill>
                <a:latin typeface="Courier New" panose="02070309020205020404" pitchFamily="49" charset="0"/>
                <a:cs typeface="Courier New" panose="02070309020205020404" pitchFamily="49" charset="0"/>
              </a:rPr>
              <a:t>(‘dataset_part_2.csv’, index=False)</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(90 rows)</a:t>
            </a:r>
          </a:p>
          <a:p>
            <a:r>
              <a:rPr lang="en-US" sz="2200" b="1" dirty="0">
                <a:solidFill>
                  <a:schemeClr val="accent3">
                    <a:lumMod val="25000"/>
                  </a:schemeClr>
                </a:solidFill>
                <a:latin typeface="Abadi" panose="020B0604020104020204" pitchFamily="34" charset="0"/>
              </a:rPr>
              <a:t>Notebook (GitHub URL)</a:t>
            </a: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3"/>
              </a:rPr>
              <a:t>GitHub</a:t>
            </a:r>
            <a:endParaRPr lang="en-US" sz="20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a 1">
            <a:extLst>
              <a:ext uri="{FF2B5EF4-FFF2-40B4-BE49-F238E27FC236}">
                <a16:creationId xmlns:a16="http://schemas.microsoft.com/office/drawing/2014/main" id="{CE89B8E7-6C90-FC28-4623-6CEB248C1BDA}"/>
              </a:ext>
            </a:extLst>
          </p:cNvPr>
          <p:cNvGraphicFramePr/>
          <p:nvPr>
            <p:extLst>
              <p:ext uri="{D42A27DB-BD31-4B8C-83A1-F6EECF244321}">
                <p14:modId xmlns:p14="http://schemas.microsoft.com/office/powerpoint/2010/main" val="3240318949"/>
              </p:ext>
            </p:extLst>
          </p:nvPr>
        </p:nvGraphicFramePr>
        <p:xfrm>
          <a:off x="684753" y="4493622"/>
          <a:ext cx="10686115" cy="18257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851" y="1489166"/>
            <a:ext cx="10868297" cy="483018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In this section we explore the correlations between these pairs:</a:t>
            </a:r>
          </a:p>
          <a:p>
            <a:pPr lvl="1">
              <a:lnSpc>
                <a:spcPct val="100000"/>
              </a:lnSpc>
              <a:spcBef>
                <a:spcPts val="1400"/>
              </a:spcBef>
            </a:pPr>
            <a:r>
              <a:rPr lang="en-US" sz="1800" b="1" dirty="0">
                <a:solidFill>
                  <a:schemeClr val="accent3">
                    <a:lumMod val="25000"/>
                  </a:schemeClr>
                </a:solidFill>
                <a:latin typeface="Abadi"/>
              </a:rPr>
              <a:t>Flight Number vs Payload Mass </a:t>
            </a:r>
            <a:r>
              <a:rPr lang="en-US" sz="1800" dirty="0">
                <a:solidFill>
                  <a:schemeClr val="accent3">
                    <a:lumMod val="25000"/>
                  </a:schemeClr>
                </a:solidFill>
                <a:latin typeface="Abadi"/>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sns.catplot</a:t>
            </a:r>
            <a:r>
              <a:rPr lang="en-US" sz="1800" dirty="0">
                <a:solidFill>
                  <a:schemeClr val="accent3">
                    <a:lumMod val="25000"/>
                  </a:schemeClr>
                </a:solidFill>
                <a:latin typeface="Abadi"/>
              </a:rPr>
              <a:t>, </a:t>
            </a:r>
            <a:r>
              <a:rPr lang="en-US" sz="1800" i="1" dirty="0">
                <a:solidFill>
                  <a:schemeClr val="accent3">
                    <a:lumMod val="25000"/>
                  </a:schemeClr>
                </a:solidFill>
                <a:latin typeface="Courier New" panose="02070309020205020404" pitchFamily="49" charset="0"/>
                <a:cs typeface="Courier New" panose="02070309020205020404" pitchFamily="49" charset="0"/>
              </a:rPr>
              <a:t>hue=Class</a:t>
            </a:r>
            <a:r>
              <a:rPr lang="en-US" sz="1800"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quick view of how payload mass and launch sequence relate to landing outcome</a:t>
            </a:r>
          </a:p>
          <a:p>
            <a:pPr lvl="1">
              <a:lnSpc>
                <a:spcPct val="100000"/>
              </a:lnSpc>
              <a:spcBef>
                <a:spcPts val="1400"/>
              </a:spcBef>
            </a:pPr>
            <a:r>
              <a:rPr lang="en-US" sz="1800" b="1" dirty="0">
                <a:solidFill>
                  <a:schemeClr val="accent3">
                    <a:lumMod val="25000"/>
                  </a:schemeClr>
                </a:solidFill>
                <a:latin typeface="Abadi"/>
              </a:rPr>
              <a:t>Flight Number vs Launch Site (</a:t>
            </a:r>
            <a:r>
              <a:rPr lang="en-US" sz="1800" i="1" dirty="0" err="1">
                <a:solidFill>
                  <a:schemeClr val="accent3">
                    <a:lumMod val="25000"/>
                  </a:schemeClr>
                </a:solidFill>
                <a:latin typeface="Courier New" panose="02070309020205020404" pitchFamily="49" charset="0"/>
                <a:cs typeface="Courier New" panose="02070309020205020404" pitchFamily="49" charset="0"/>
              </a:rPr>
              <a:t>sns.catplot</a:t>
            </a:r>
            <a:r>
              <a:rPr lang="en-US" sz="1800" b="1" dirty="0">
                <a:solidFill>
                  <a:schemeClr val="accent3">
                    <a:lumMod val="25000"/>
                  </a:schemeClr>
                </a:solidFill>
                <a:latin typeface="Abadi"/>
              </a:rPr>
              <a:t> / </a:t>
            </a:r>
            <a:r>
              <a:rPr lang="en-US" sz="1800" i="1" dirty="0">
                <a:solidFill>
                  <a:schemeClr val="accent3">
                    <a:lumMod val="25000"/>
                  </a:schemeClr>
                </a:solidFill>
                <a:latin typeface="Courier New" panose="02070309020205020404" pitchFamily="49" charset="0"/>
                <a:cs typeface="Courier New" panose="02070309020205020404" pitchFamily="49" charset="0"/>
              </a:rPr>
              <a:t>strip</a:t>
            </a:r>
            <a:r>
              <a:rPr lang="en-US" sz="1800" b="1" dirty="0">
                <a:solidFill>
                  <a:schemeClr val="accent3">
                    <a:lumMod val="25000"/>
                  </a:schemeClr>
                </a:solidFill>
                <a:latin typeface="Abadi"/>
              </a:rPr>
              <a:t>, </a:t>
            </a:r>
            <a:r>
              <a:rPr lang="en-US" sz="1800" i="1" dirty="0">
                <a:solidFill>
                  <a:schemeClr val="accent3">
                    <a:lumMod val="25000"/>
                  </a:schemeClr>
                </a:solidFill>
                <a:latin typeface="Courier New" panose="02070309020205020404" pitchFamily="49" charset="0"/>
                <a:cs typeface="Courier New" panose="02070309020205020404" pitchFamily="49" charset="0"/>
              </a:rPr>
              <a:t>hue=Class</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compare success patterns across sites along the flight sequence</a:t>
            </a:r>
          </a:p>
          <a:p>
            <a:pPr lvl="1">
              <a:lnSpc>
                <a:spcPct val="100000"/>
              </a:lnSpc>
              <a:spcBef>
                <a:spcPts val="1400"/>
              </a:spcBef>
            </a:pPr>
            <a:r>
              <a:rPr lang="en-US" sz="1800" b="1" dirty="0">
                <a:solidFill>
                  <a:schemeClr val="accent3">
                    <a:lumMod val="25000"/>
                  </a:schemeClr>
                </a:solidFill>
                <a:latin typeface="Abadi"/>
              </a:rPr>
              <a:t>Payload Mass vs Launch Site (</a:t>
            </a:r>
            <a:r>
              <a:rPr lang="en-US" sz="1800" i="1" dirty="0" err="1">
                <a:solidFill>
                  <a:schemeClr val="accent3">
                    <a:lumMod val="25000"/>
                  </a:schemeClr>
                </a:solidFill>
                <a:latin typeface="Courier New" panose="02070309020205020404" pitchFamily="49" charset="0"/>
                <a:cs typeface="Courier New" panose="02070309020205020404" pitchFamily="49" charset="0"/>
              </a:rPr>
              <a:t>sns.scatterplot</a:t>
            </a:r>
            <a:r>
              <a:rPr lang="en-US" sz="1800" b="1" dirty="0">
                <a:solidFill>
                  <a:schemeClr val="accent3">
                    <a:lumMod val="25000"/>
                  </a:schemeClr>
                </a:solidFill>
                <a:latin typeface="Abadi"/>
              </a:rPr>
              <a:t>, </a:t>
            </a:r>
            <a:r>
              <a:rPr lang="en-US" sz="1800" i="1" dirty="0">
                <a:solidFill>
                  <a:schemeClr val="accent3">
                    <a:lumMod val="25000"/>
                  </a:schemeClr>
                </a:solidFill>
                <a:latin typeface="Courier New" panose="02070309020205020404" pitchFamily="49" charset="0"/>
                <a:cs typeface="Courier New" panose="02070309020205020404" pitchFamily="49" charset="0"/>
              </a:rPr>
              <a:t>hue=Class</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check whether heavier payloads behave differently by launch site</a:t>
            </a:r>
          </a:p>
          <a:p>
            <a:pPr lvl="1">
              <a:lnSpc>
                <a:spcPct val="100000"/>
              </a:lnSpc>
              <a:spcBef>
                <a:spcPts val="1400"/>
              </a:spcBef>
            </a:pPr>
            <a:r>
              <a:rPr lang="en-US" sz="1800" b="1" dirty="0">
                <a:solidFill>
                  <a:schemeClr val="accent3">
                    <a:lumMod val="25000"/>
                  </a:schemeClr>
                </a:solidFill>
                <a:latin typeface="Abadi"/>
              </a:rPr>
              <a:t>Success rate by Orbit (</a:t>
            </a:r>
            <a:r>
              <a:rPr lang="en-US" sz="1800" i="1" dirty="0" err="1">
                <a:solidFill>
                  <a:schemeClr val="accent3">
                    <a:lumMod val="25000"/>
                  </a:schemeClr>
                </a:solidFill>
                <a:latin typeface="Courier New" panose="02070309020205020404" pitchFamily="49" charset="0"/>
                <a:cs typeface="Courier New" panose="02070309020205020404" pitchFamily="49" charset="0"/>
              </a:rPr>
              <a:t>sns.barplot</a:t>
            </a:r>
            <a:r>
              <a:rPr lang="en-US" sz="1800" b="1" dirty="0">
                <a:solidFill>
                  <a:schemeClr val="accent3">
                    <a:lumMod val="25000"/>
                  </a:schemeClr>
                </a:solidFill>
                <a:latin typeface="Abadi"/>
              </a:rPr>
              <a:t> of </a:t>
            </a:r>
            <a:r>
              <a:rPr lang="en-US" sz="1800" i="1" dirty="0">
                <a:solidFill>
                  <a:schemeClr val="accent3">
                    <a:lumMod val="25000"/>
                  </a:schemeClr>
                </a:solidFill>
                <a:latin typeface="Courier New" panose="02070309020205020404" pitchFamily="49" charset="0"/>
                <a:cs typeface="Courier New" panose="02070309020205020404" pitchFamily="49" charset="0"/>
              </a:rPr>
              <a:t>mean(Class) * 100 </a:t>
            </a:r>
            <a:r>
              <a:rPr lang="en-US" sz="1800" b="1" dirty="0">
                <a:solidFill>
                  <a:schemeClr val="accent3">
                    <a:lumMod val="25000"/>
                  </a:schemeClr>
                </a:solidFill>
                <a:latin typeface="Abadi"/>
              </a:rPr>
              <a:t>by </a:t>
            </a:r>
            <a:r>
              <a:rPr lang="en-US" sz="1800" i="1" dirty="0">
                <a:solidFill>
                  <a:schemeClr val="accent3">
                    <a:lumMod val="25000"/>
                  </a:schemeClr>
                </a:solidFill>
                <a:latin typeface="Courier New" panose="02070309020205020404" pitchFamily="49" charset="0"/>
                <a:cs typeface="Courier New" panose="02070309020205020404" pitchFamily="49" charset="0"/>
              </a:rPr>
              <a:t>Orbit</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categories  bar chart is appropriate to compare success proportions</a:t>
            </a:r>
          </a:p>
          <a:p>
            <a:pPr lvl="1">
              <a:lnSpc>
                <a:spcPct val="100000"/>
              </a:lnSpc>
              <a:spcBef>
                <a:spcPts val="1400"/>
              </a:spcBef>
            </a:pPr>
            <a:r>
              <a:rPr lang="en-US" sz="1800" b="1" dirty="0">
                <a:solidFill>
                  <a:schemeClr val="accent3">
                    <a:lumMod val="25000"/>
                  </a:schemeClr>
                </a:solidFill>
                <a:latin typeface="Abadi"/>
              </a:rPr>
              <a:t>Flight Number vs Orbit (</a:t>
            </a:r>
            <a:r>
              <a:rPr lang="en-US" sz="1800" i="1" dirty="0" err="1">
                <a:solidFill>
                  <a:schemeClr val="accent3">
                    <a:lumMod val="25000"/>
                  </a:schemeClr>
                </a:solidFill>
                <a:latin typeface="Courier New" panose="02070309020205020404" pitchFamily="49" charset="0"/>
                <a:cs typeface="Courier New" panose="02070309020205020404" pitchFamily="49" charset="0"/>
              </a:rPr>
              <a:t>sns.scatterplot</a:t>
            </a:r>
            <a:r>
              <a:rPr lang="en-US" sz="1800" b="1" dirty="0">
                <a:solidFill>
                  <a:schemeClr val="accent3">
                    <a:lumMod val="25000"/>
                  </a:schemeClr>
                </a:solidFill>
                <a:latin typeface="Abadi"/>
              </a:rPr>
              <a:t>, </a:t>
            </a:r>
            <a:r>
              <a:rPr lang="en-US" sz="1800" i="1" dirty="0">
                <a:solidFill>
                  <a:schemeClr val="accent3">
                    <a:lumMod val="25000"/>
                  </a:schemeClr>
                </a:solidFill>
                <a:latin typeface="Courier New" panose="02070309020205020404" pitchFamily="49" charset="0"/>
                <a:cs typeface="Courier New" panose="02070309020205020404" pitchFamily="49" charset="0"/>
              </a:rPr>
              <a:t>hue=Class</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inspect outcome variation across orbits over time (proxied by flight number)</a:t>
            </a: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1</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851" y="1489166"/>
            <a:ext cx="10868297" cy="4830184"/>
          </a:xfrm>
          <a:prstGeom prst="rect">
            <a:avLst/>
          </a:prstGeom>
        </p:spPr>
        <p:txBody>
          <a:bodyPr lIns="91440" tIns="45720" rIns="91440" bIns="45720" anchor="t">
            <a:normAutofit lnSpcReduction="10000"/>
          </a:bodyPr>
          <a:lstStyle/>
          <a:p>
            <a:pPr lvl="1">
              <a:lnSpc>
                <a:spcPct val="100000"/>
              </a:lnSpc>
              <a:spcBef>
                <a:spcPts val="1400"/>
              </a:spcBef>
            </a:pPr>
            <a:r>
              <a:rPr lang="en-US" sz="1800" b="1" dirty="0">
                <a:solidFill>
                  <a:schemeClr val="accent3">
                    <a:lumMod val="25000"/>
                  </a:schemeClr>
                </a:solidFill>
                <a:latin typeface="Abadi"/>
              </a:rPr>
              <a:t>Payload Mass vs Orbit (</a:t>
            </a:r>
            <a:r>
              <a:rPr lang="en-US" sz="1800" i="1" dirty="0" err="1">
                <a:solidFill>
                  <a:schemeClr val="accent3">
                    <a:lumMod val="25000"/>
                  </a:schemeClr>
                </a:solidFill>
                <a:latin typeface="Courier New" panose="02070309020205020404" pitchFamily="49" charset="0"/>
                <a:cs typeface="Courier New" panose="02070309020205020404" pitchFamily="49" charset="0"/>
              </a:rPr>
              <a:t>sns.scatterplot</a:t>
            </a:r>
            <a:r>
              <a:rPr lang="en-US" sz="1800" b="1" dirty="0">
                <a:solidFill>
                  <a:schemeClr val="accent3">
                    <a:lumMod val="25000"/>
                  </a:schemeClr>
                </a:solidFill>
                <a:latin typeface="Abadi"/>
              </a:rPr>
              <a:t>, </a:t>
            </a:r>
            <a:r>
              <a:rPr lang="en-US" sz="1800" i="1" dirty="0">
                <a:solidFill>
                  <a:schemeClr val="accent3">
                    <a:lumMod val="25000"/>
                  </a:schemeClr>
                </a:solidFill>
                <a:latin typeface="Courier New" panose="02070309020205020404" pitchFamily="49" charset="0"/>
                <a:cs typeface="Courier New" panose="02070309020205020404" pitchFamily="49" charset="0"/>
              </a:rPr>
              <a:t>hue=Class</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visualize the interplay between mass and orbit type on success</a:t>
            </a:r>
          </a:p>
          <a:p>
            <a:pPr lvl="1">
              <a:lnSpc>
                <a:spcPct val="100000"/>
              </a:lnSpc>
              <a:spcBef>
                <a:spcPts val="1400"/>
              </a:spcBef>
            </a:pPr>
            <a:r>
              <a:rPr lang="en-US" sz="1800" b="1" dirty="0">
                <a:solidFill>
                  <a:schemeClr val="accent3">
                    <a:lumMod val="25000"/>
                  </a:schemeClr>
                </a:solidFill>
                <a:latin typeface="Abadi"/>
              </a:rPr>
              <a:t>Yearly success trend (</a:t>
            </a:r>
            <a:r>
              <a:rPr lang="en-US" sz="1800" i="1" dirty="0" err="1">
                <a:solidFill>
                  <a:schemeClr val="accent3">
                    <a:lumMod val="25000"/>
                  </a:schemeClr>
                </a:solidFill>
                <a:latin typeface="Courier New" panose="02070309020205020404" pitchFamily="49" charset="0"/>
                <a:cs typeface="Courier New" panose="02070309020205020404" pitchFamily="49" charset="0"/>
              </a:rPr>
              <a:t>sns.lineplot</a:t>
            </a:r>
            <a:r>
              <a:rPr lang="en-US" sz="1800" b="1" dirty="0">
                <a:solidFill>
                  <a:schemeClr val="accent3">
                    <a:lumMod val="25000"/>
                  </a:schemeClr>
                </a:solidFill>
                <a:latin typeface="Abadi"/>
              </a:rPr>
              <a:t> of </a:t>
            </a:r>
            <a:r>
              <a:rPr lang="en-US" sz="1800" i="1" dirty="0">
                <a:solidFill>
                  <a:schemeClr val="accent3">
                    <a:lumMod val="25000"/>
                  </a:schemeClr>
                </a:solidFill>
                <a:latin typeface="Courier New" panose="02070309020205020404" pitchFamily="49" charset="0"/>
                <a:cs typeface="Courier New" panose="02070309020205020404" pitchFamily="49" charset="0"/>
              </a:rPr>
              <a:t>mean(Class) * 100</a:t>
            </a:r>
            <a:r>
              <a:rPr lang="en-US" sz="1800" b="1" dirty="0">
                <a:solidFill>
                  <a:schemeClr val="accent3">
                    <a:lumMod val="25000"/>
                  </a:schemeClr>
                </a:solidFill>
                <a:latin typeface="Abadi"/>
              </a:rPr>
              <a:t> by year from </a:t>
            </a:r>
            <a:r>
              <a:rPr lang="en-US" sz="1800" i="1" dirty="0">
                <a:solidFill>
                  <a:schemeClr val="accent3">
                    <a:lumMod val="25000"/>
                  </a:schemeClr>
                </a:solidFill>
                <a:latin typeface="Courier New" panose="02070309020205020404" pitchFamily="49" charset="0"/>
                <a:cs typeface="Courier New" panose="02070309020205020404" pitchFamily="49" charset="0"/>
              </a:rPr>
              <a:t>Date</a:t>
            </a:r>
            <a:r>
              <a:rPr lang="en-US" sz="1800" b="1" dirty="0">
                <a:solidFill>
                  <a:schemeClr val="accent3">
                    <a:lumMod val="25000"/>
                  </a:schemeClr>
                </a:solidFill>
                <a:latin typeface="Abadi"/>
              </a:rPr>
              <a:t>)</a:t>
            </a:r>
          </a:p>
          <a:p>
            <a:pPr lvl="2">
              <a:lnSpc>
                <a:spcPct val="100000"/>
              </a:lnSpc>
              <a:spcBef>
                <a:spcPts val="1400"/>
              </a:spcBef>
            </a:pPr>
            <a:r>
              <a:rPr lang="en-US" sz="1400" b="1" dirty="0">
                <a:solidFill>
                  <a:schemeClr val="accent3">
                    <a:lumMod val="25000"/>
                  </a:schemeClr>
                </a:solidFill>
                <a:latin typeface="Abadi"/>
              </a:rPr>
              <a:t>Why: reveal temporal trend in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Also we did feature engineering in this lab</a:t>
            </a:r>
          </a:p>
          <a:p>
            <a:pPr lvl="1">
              <a:lnSpc>
                <a:spcPct val="100000"/>
              </a:lnSpc>
              <a:spcBef>
                <a:spcPts val="1400"/>
              </a:spcBef>
            </a:pPr>
            <a:r>
              <a:rPr lang="en-US" sz="1800" dirty="0">
                <a:solidFill>
                  <a:schemeClr val="accent3">
                    <a:lumMod val="25000"/>
                  </a:schemeClr>
                </a:solidFill>
                <a:latin typeface="Abadi" panose="020B0604020104020204" pitchFamily="34" charset="0"/>
              </a:rPr>
              <a:t>Input: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dataset_part_2.csv</a:t>
            </a:r>
          </a:p>
          <a:p>
            <a:pPr lvl="1">
              <a:lnSpc>
                <a:spcPct val="100000"/>
              </a:lnSpc>
              <a:spcBef>
                <a:spcPts val="1400"/>
              </a:spcBef>
            </a:pPr>
            <a:r>
              <a:rPr lang="en-US" sz="1800" dirty="0">
                <a:solidFill>
                  <a:schemeClr val="accent3">
                    <a:lumMod val="25000"/>
                  </a:schemeClr>
                </a:solidFill>
                <a:latin typeface="Abadi" panose="020B0604020104020204" pitchFamily="34" charset="0"/>
              </a:rPr>
              <a:t>Categorical encoding: for categorical columns </a:t>
            </a:r>
            <a:r>
              <a:rPr lang="es-ES" sz="1400" dirty="0"/>
              <a:t>→</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features_one_hot</a:t>
            </a:r>
            <a:r>
              <a:rPr lang="en-US" sz="1800" i="1" dirty="0">
                <a:solidFill>
                  <a:schemeClr val="accent3">
                    <a:lumMod val="25000"/>
                  </a:schemeClr>
                </a:solidFill>
                <a:latin typeface="Courier New" panose="02070309020205020404" pitchFamily="49" charset="0"/>
                <a:cs typeface="Courier New" panose="02070309020205020404" pitchFamily="49" charset="0"/>
              </a:rPr>
              <a:t> = </a:t>
            </a:r>
            <a:r>
              <a:rPr lang="en-US" sz="1800" i="1" dirty="0" err="1">
                <a:solidFill>
                  <a:schemeClr val="accent3">
                    <a:lumMod val="25000"/>
                  </a:schemeClr>
                </a:solidFill>
                <a:latin typeface="Courier New" panose="02070309020205020404" pitchFamily="49" charset="0"/>
                <a:cs typeface="Courier New" panose="02070309020205020404" pitchFamily="49" charset="0"/>
              </a:rPr>
              <a:t>pd.get_dummies</a:t>
            </a:r>
            <a:r>
              <a:rPr lang="en-US" sz="1800" i="1" dirty="0">
                <a:solidFill>
                  <a:schemeClr val="accent3">
                    <a:lumMod val="25000"/>
                  </a:schemeClr>
                </a:solidFill>
                <a:latin typeface="Courier New" panose="02070309020205020404" pitchFamily="49" charset="0"/>
                <a:cs typeface="Courier New" panose="02070309020205020404" pitchFamily="49" charset="0"/>
              </a:rPr>
              <a:t>(features, columns=[‘Orbit’, ‘</a:t>
            </a:r>
            <a:r>
              <a:rPr lang="en-US" sz="1800" i="1" dirty="0" err="1">
                <a:solidFill>
                  <a:schemeClr val="accent3">
                    <a:lumMod val="25000"/>
                  </a:schemeClr>
                </a:solidFill>
                <a:latin typeface="Courier New" panose="02070309020205020404" pitchFamily="49" charset="0"/>
                <a:cs typeface="Courier New" panose="02070309020205020404" pitchFamily="49" charset="0"/>
              </a:rPr>
              <a:t>LaunchSite</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LandingPad</a:t>
            </a:r>
            <a:r>
              <a:rPr lang="en-US" sz="1800" i="1" dirty="0">
                <a:solidFill>
                  <a:schemeClr val="accent3">
                    <a:lumMod val="25000"/>
                  </a:schemeClr>
                </a:solidFill>
                <a:latin typeface="Courier New" panose="02070309020205020404" pitchFamily="49" charset="0"/>
                <a:cs typeface="Courier New" panose="02070309020205020404" pitchFamily="49" charset="0"/>
              </a:rPr>
              <a:t>’, ‘Serial’], </a:t>
            </a:r>
            <a:r>
              <a:rPr lang="en-US" sz="1800" i="1" dirty="0" err="1">
                <a:solidFill>
                  <a:schemeClr val="accent3">
                    <a:lumMod val="25000"/>
                  </a:schemeClr>
                </a:solidFill>
                <a:latin typeface="Courier New" panose="02070309020205020404" pitchFamily="49" charset="0"/>
                <a:cs typeface="Courier New" panose="02070309020205020404" pitchFamily="49" charset="0"/>
              </a:rPr>
              <a:t>dtype</a:t>
            </a:r>
            <a:r>
              <a:rPr lang="en-US" sz="1800" i="1" dirty="0">
                <a:solidFill>
                  <a:schemeClr val="accent3">
                    <a:lumMod val="25000"/>
                  </a:schemeClr>
                </a:solidFill>
                <a:latin typeface="Courier New" panose="02070309020205020404" pitchFamily="49" charset="0"/>
                <a:cs typeface="Courier New" panose="02070309020205020404" pitchFamily="49" charset="0"/>
              </a:rPr>
              <a:t>=int)</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Cast to </a:t>
            </a:r>
            <a:r>
              <a:rPr lang="en-US" sz="1800" i="1" dirty="0">
                <a:solidFill>
                  <a:schemeClr val="accent3">
                    <a:lumMod val="25000"/>
                  </a:schemeClr>
                </a:solidFill>
                <a:latin typeface="Courier New" panose="02070309020205020404" pitchFamily="49" charset="0"/>
                <a:cs typeface="Courier New" panose="02070309020205020404" pitchFamily="49" charset="0"/>
              </a:rPr>
              <a:t>float64</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features_one_hot</a:t>
            </a:r>
            <a:endParaRPr lang="en-US" sz="1800" i="1" dirty="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Output: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dataset_part_3.csv </a:t>
            </a:r>
            <a:r>
              <a:rPr lang="en-US" sz="1800" dirty="0">
                <a:solidFill>
                  <a:schemeClr val="accent3">
                    <a:lumMod val="25000"/>
                  </a:schemeClr>
                </a:solidFill>
                <a:latin typeface="Abadi" panose="020B0604020104020204" pitchFamily="34" charset="0"/>
              </a:rPr>
              <a:t>(90 rows, 80 columns)</a:t>
            </a:r>
          </a:p>
          <a:p>
            <a:r>
              <a:rPr lang="en-US" sz="2200" b="1" dirty="0">
                <a:solidFill>
                  <a:schemeClr val="accent3">
                    <a:lumMod val="25000"/>
                  </a:schemeClr>
                </a:solidFill>
                <a:latin typeface="Abadi" panose="020B0604020104020204" pitchFamily="34" charset="0"/>
              </a:rPr>
              <a:t>Notebook (GitHub URL)</a:t>
            </a: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3"/>
              </a:rPr>
              <a:t>GitHub</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2</a:t>
            </a:r>
          </a:p>
        </p:txBody>
      </p:sp>
    </p:spTree>
    <p:extLst>
      <p:ext uri="{BB962C8B-B14F-4D97-AF65-F5344CB8AC3E}">
        <p14:creationId xmlns:p14="http://schemas.microsoft.com/office/powerpoint/2010/main" val="6122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942" y="1519191"/>
            <a:ext cx="10686116" cy="5168991"/>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b="1" dirty="0">
                <a:solidFill>
                  <a:schemeClr val="accent3">
                    <a:lumMod val="25000"/>
                  </a:schemeClr>
                </a:solidFill>
                <a:latin typeface="Abadi"/>
              </a:rPr>
              <a:t>Setup</a:t>
            </a:r>
            <a:r>
              <a:rPr lang="en-US" sz="2200" dirty="0">
                <a:solidFill>
                  <a:schemeClr val="accent3">
                    <a:lumMod val="25000"/>
                  </a:schemeClr>
                </a:solidFill>
                <a:latin typeface="Abadi"/>
              </a:rPr>
              <a:t>: </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i="1" dirty="0" err="1">
                <a:solidFill>
                  <a:schemeClr val="accent3">
                    <a:lumMod val="25000"/>
                  </a:schemeClr>
                </a:solidFill>
                <a:latin typeface="Courier New" panose="02070309020205020404" pitchFamily="49" charset="0"/>
                <a:cs typeface="Courier New" panose="02070309020205020404" pitchFamily="49" charset="0"/>
              </a:rPr>
              <a:t>sql</a:t>
            </a:r>
            <a:r>
              <a:rPr lang="en-US" sz="2200" i="1" dirty="0">
                <a:solidFill>
                  <a:schemeClr val="accent3">
                    <a:lumMod val="25000"/>
                  </a:schemeClr>
                </a:solidFill>
                <a:latin typeface="Courier New" panose="02070309020205020404" pitchFamily="49" charset="0"/>
                <a:cs typeface="Courier New" panose="02070309020205020404" pitchFamily="49"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sqlite</a:t>
            </a:r>
            <a:r>
              <a:rPr lang="en-US" sz="2200" i="1" dirty="0">
                <a:solidFill>
                  <a:schemeClr val="accent3">
                    <a:lumMod val="25000"/>
                  </a:schemeClr>
                </a:solidFill>
                <a:latin typeface="Courier New" panose="02070309020205020404" pitchFamily="49" charset="0"/>
                <a:cs typeface="Courier New" panose="02070309020205020404" pitchFamily="49" charset="0"/>
              </a:rPr>
              <a:t>:///my_data1.db</a:t>
            </a:r>
            <a:r>
              <a:rPr lang="en-US" sz="2200" dirty="0">
                <a:solidFill>
                  <a:schemeClr val="accent3">
                    <a:lumMod val="25000"/>
                  </a:schemeClr>
                </a:solidFill>
                <a:latin typeface="Abadi"/>
              </a:rPr>
              <a:t>; </a:t>
            </a:r>
            <a:r>
              <a:rPr lang="en-US" sz="2200" i="1" dirty="0">
                <a:solidFill>
                  <a:schemeClr val="accent3">
                    <a:lumMod val="25000"/>
                  </a:schemeClr>
                </a:solidFill>
                <a:latin typeface="Courier New" panose="02070309020205020404" pitchFamily="49" charset="0"/>
                <a:cs typeface="Courier New" panose="02070309020205020404" pitchFamily="49" charset="0"/>
              </a:rPr>
              <a:t>DROP TABLE IF EXISTS SPACEXTABLE;</a:t>
            </a:r>
            <a:r>
              <a:rPr lang="en-US" sz="2200" dirty="0">
                <a:solidFill>
                  <a:schemeClr val="accent3">
                    <a:lumMod val="25000"/>
                  </a:schemeClr>
                </a:solidFill>
                <a:latin typeface="Abadi"/>
              </a:rPr>
              <a:t> </a:t>
            </a:r>
            <a:r>
              <a:rPr lang="es-ES" sz="1600" dirty="0"/>
              <a:t>→</a:t>
            </a:r>
            <a:r>
              <a:rPr lang="en-US" sz="2200" dirty="0">
                <a:solidFill>
                  <a:schemeClr val="accent3">
                    <a:lumMod val="25000"/>
                  </a:schemeClr>
                </a:solidFill>
                <a:latin typeface="Abadi"/>
              </a:rPr>
              <a:t> </a:t>
            </a:r>
            <a:r>
              <a:rPr lang="en-US" sz="2200" i="1" dirty="0">
                <a:solidFill>
                  <a:schemeClr val="accent3">
                    <a:lumMod val="25000"/>
                  </a:schemeClr>
                </a:solidFill>
                <a:latin typeface="Courier New" panose="02070309020205020404" pitchFamily="49" charset="0"/>
                <a:cs typeface="Courier New" panose="02070309020205020404" pitchFamily="49" charset="0"/>
              </a:rPr>
              <a:t>CREATE TABLE SPACEXTABLE AS SELECT * FROM SPACEXTBL WHERE Date IS NOT NULL;</a:t>
            </a:r>
          </a:p>
          <a:p>
            <a:pPr>
              <a:lnSpc>
                <a:spcPct val="100000"/>
              </a:lnSpc>
              <a:spcBef>
                <a:spcPts val="1400"/>
              </a:spcBef>
            </a:pPr>
            <a:r>
              <a:rPr lang="en-US" sz="2200" b="1" dirty="0">
                <a:solidFill>
                  <a:schemeClr val="accent3">
                    <a:lumMod val="25000"/>
                  </a:schemeClr>
                </a:solidFill>
                <a:latin typeface="Abadi" panose="020B0604020104020204" pitchFamily="34" charset="0"/>
              </a:rPr>
              <a:t>Inventory &amp; Sample</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DISTINCT </a:t>
            </a:r>
            <a:r>
              <a:rPr lang="en-US" sz="2200" i="1" dirty="0" err="1">
                <a:solidFill>
                  <a:schemeClr val="accent3">
                    <a:lumMod val="25000"/>
                  </a:schemeClr>
                </a:solidFill>
                <a:latin typeface="Courier New" panose="02070309020205020404" pitchFamily="49" charset="0"/>
                <a:cs typeface="Courier New" panose="02070309020205020404" pitchFamily="49" charset="0"/>
              </a:rPr>
              <a:t>Launch_Site</a:t>
            </a:r>
            <a:r>
              <a:rPr lang="en-US" sz="2200" i="1" dirty="0">
                <a:solidFill>
                  <a:schemeClr val="accent3">
                    <a:lumMod val="25000"/>
                  </a:schemeClr>
                </a:solidFill>
                <a:latin typeface="Courier New" panose="02070309020205020404" pitchFamily="49" charset="0"/>
                <a:cs typeface="Courier New" panose="02070309020205020404" pitchFamily="49" charset="0"/>
              </a:rPr>
              <a:t>;</a:t>
            </a:r>
            <a:r>
              <a:rPr lang="en-US" sz="2200" dirty="0">
                <a:solidFill>
                  <a:schemeClr val="accent3">
                    <a:lumMod val="25000"/>
                  </a:schemeClr>
                </a:solidFill>
                <a:latin typeface="Abadi" panose="020B0604020104020204" pitchFamily="34" charset="0"/>
              </a:rPr>
              <a:t> preview rows for </a:t>
            </a:r>
            <a:r>
              <a:rPr lang="en-US" sz="2200" i="1" dirty="0" err="1">
                <a:solidFill>
                  <a:schemeClr val="accent3">
                    <a:lumMod val="25000"/>
                  </a:schemeClr>
                </a:solidFill>
                <a:latin typeface="Courier New" panose="02070309020205020404" pitchFamily="49" charset="0"/>
                <a:cs typeface="Courier New" panose="02070309020205020404" pitchFamily="49" charset="0"/>
              </a:rPr>
              <a:t>Launch_Site</a:t>
            </a:r>
            <a:r>
              <a:rPr lang="en-US" sz="2200" i="1" dirty="0">
                <a:solidFill>
                  <a:schemeClr val="accent3">
                    <a:lumMod val="25000"/>
                  </a:schemeClr>
                </a:solidFill>
                <a:latin typeface="Courier New" panose="02070309020205020404" pitchFamily="49" charset="0"/>
                <a:cs typeface="Courier New" panose="02070309020205020404" pitchFamily="49" charset="0"/>
              </a:rPr>
              <a:t> LIKE ‘CCA%’ </a:t>
            </a:r>
            <a:r>
              <a:rPr lang="en-US" sz="2200" dirty="0">
                <a:solidFill>
                  <a:schemeClr val="accent3">
                    <a:lumMod val="25000"/>
                  </a:schemeClr>
                </a:solidFill>
                <a:latin typeface="Abadi" panose="020B0604020104020204" pitchFamily="34" charset="0"/>
              </a:rPr>
              <a:t>(</a:t>
            </a:r>
            <a:r>
              <a:rPr lang="en-US" sz="2200" i="1" dirty="0">
                <a:solidFill>
                  <a:schemeClr val="accent3">
                    <a:lumMod val="25000"/>
                  </a:schemeClr>
                </a:solidFill>
                <a:latin typeface="Courier New" panose="02070309020205020404" pitchFamily="49" charset="0"/>
                <a:cs typeface="Courier New" panose="02070309020205020404" pitchFamily="49" charset="0"/>
              </a:rPr>
              <a:t>LIMIT 5</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Aggregations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SUM(PAYLOAD_MASS__KG_) </a:t>
            </a:r>
            <a:r>
              <a:rPr lang="en-US" sz="2200" dirty="0">
                <a:solidFill>
                  <a:schemeClr val="accent3">
                    <a:lumMod val="25000"/>
                  </a:schemeClr>
                </a:solidFill>
                <a:latin typeface="Abadi" panose="020B0604020104020204" pitchFamily="34" charset="0"/>
              </a:rPr>
              <a:t>for </a:t>
            </a:r>
            <a:r>
              <a:rPr lang="en-US" sz="2200" i="1" dirty="0">
                <a:solidFill>
                  <a:schemeClr val="accent3">
                    <a:lumMod val="25000"/>
                  </a:schemeClr>
                </a:solidFill>
                <a:latin typeface="Courier New" panose="02070309020205020404" pitchFamily="49" charset="0"/>
                <a:cs typeface="Courier New" panose="02070309020205020404" pitchFamily="49" charset="0"/>
              </a:rPr>
              <a:t>‘NASA (CRS)’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AVG(PAYLOAD_MASS__KG_)</a:t>
            </a:r>
            <a:r>
              <a:rPr lang="en-US" sz="2200" dirty="0">
                <a:solidFill>
                  <a:schemeClr val="accent3">
                    <a:lumMod val="25000"/>
                  </a:schemeClr>
                </a:solidFill>
                <a:latin typeface="Abadi" panose="020B0604020104020204" pitchFamily="34" charset="0"/>
              </a:rPr>
              <a:t> for </a:t>
            </a:r>
            <a:r>
              <a:rPr lang="en-US" sz="2200" i="1" dirty="0">
                <a:solidFill>
                  <a:schemeClr val="accent3">
                    <a:lumMod val="25000"/>
                  </a:schemeClr>
                </a:solidFill>
                <a:latin typeface="Courier New" panose="02070309020205020404" pitchFamily="49" charset="0"/>
                <a:cs typeface="Courier New" panose="02070309020205020404" pitchFamily="49" charset="0"/>
              </a:rPr>
              <a:t>‘F9 v1.1%’</a:t>
            </a:r>
          </a:p>
          <a:p>
            <a:pPr>
              <a:lnSpc>
                <a:spcPct val="100000"/>
              </a:lnSpc>
              <a:spcBef>
                <a:spcPts val="1400"/>
              </a:spcBef>
            </a:pPr>
            <a:r>
              <a:rPr lang="en-US" sz="2200" b="1" dirty="0">
                <a:solidFill>
                  <a:schemeClr val="accent3">
                    <a:lumMod val="25000"/>
                  </a:schemeClr>
                </a:solidFill>
                <a:latin typeface="Abadi" panose="020B0604020104020204" pitchFamily="34" charset="0"/>
              </a:rPr>
              <a:t>Milestone</a:t>
            </a:r>
            <a:r>
              <a:rPr lang="en-US" sz="2200" dirty="0">
                <a:solidFill>
                  <a:schemeClr val="accent3">
                    <a:lumMod val="25000"/>
                  </a:schemeClr>
                </a:solidFill>
                <a:latin typeface="Abadi" panose="020B0604020104020204" pitchFamily="34" charset="0"/>
              </a:rPr>
              <a:t>: earliest ground-pad success </a:t>
            </a:r>
            <a:r>
              <a:rPr lang="en-US" sz="2200" i="1" dirty="0">
                <a:solidFill>
                  <a:schemeClr val="accent3">
                    <a:lumMod val="25000"/>
                  </a:schemeClr>
                </a:solidFill>
                <a:latin typeface="Courier New" panose="02070309020205020404" pitchFamily="49" charset="0"/>
                <a:cs typeface="Courier New" panose="02070309020205020404" pitchFamily="49" charset="0"/>
              </a:rPr>
              <a:t>MIN(date(Date)) </a:t>
            </a:r>
            <a:r>
              <a:rPr lang="en-US" sz="2200" dirty="0">
                <a:solidFill>
                  <a:schemeClr val="accent3">
                    <a:lumMod val="25000"/>
                  </a:schemeClr>
                </a:solidFill>
                <a:latin typeface="Abadi" panose="020B0604020104020204" pitchFamily="34" charset="0"/>
              </a:rPr>
              <a:t>where </a:t>
            </a:r>
            <a:r>
              <a:rPr lang="en-US" sz="2200" i="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2200" i="1" dirty="0">
                <a:solidFill>
                  <a:schemeClr val="accent3">
                    <a:lumMod val="25000"/>
                  </a:schemeClr>
                </a:solidFill>
                <a:latin typeface="Courier New" panose="02070309020205020404" pitchFamily="49" charset="0"/>
                <a:cs typeface="Courier New" panose="02070309020205020404" pitchFamily="49" charset="0"/>
              </a:rPr>
              <a:t> = ‘Success (ground pad)’</a:t>
            </a:r>
          </a:p>
          <a:p>
            <a:pPr>
              <a:lnSpc>
                <a:spcPct val="100000"/>
              </a:lnSpc>
              <a:spcBef>
                <a:spcPts val="1400"/>
              </a:spcBef>
            </a:pPr>
            <a:r>
              <a:rPr lang="en-US" sz="2200" b="1" dirty="0">
                <a:solidFill>
                  <a:schemeClr val="accent3">
                    <a:lumMod val="25000"/>
                  </a:schemeClr>
                </a:solidFill>
                <a:latin typeface="Abadi" panose="020B0604020104020204" pitchFamily="34" charset="0"/>
              </a:rPr>
              <a:t>Conditional filter</a:t>
            </a:r>
            <a:r>
              <a:rPr lang="en-US" sz="2200" dirty="0">
                <a:solidFill>
                  <a:schemeClr val="accent3">
                    <a:lumMod val="25000"/>
                  </a:schemeClr>
                </a:solidFill>
                <a:latin typeface="Abadi" panose="020B0604020104020204" pitchFamily="34" charset="0"/>
              </a:rPr>
              <a:t>: booster versions with </a:t>
            </a:r>
            <a:r>
              <a:rPr lang="en-US" sz="2200" b="1" dirty="0">
                <a:solidFill>
                  <a:schemeClr val="accent3">
                    <a:lumMod val="25000"/>
                  </a:schemeClr>
                </a:solidFill>
                <a:latin typeface="Abadi" panose="020B0604020104020204" pitchFamily="34" charset="0"/>
              </a:rPr>
              <a:t>drone-ship success</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4-6 t</a:t>
            </a:r>
            <a:r>
              <a:rPr lang="en-US" sz="2200" dirty="0">
                <a:solidFill>
                  <a:schemeClr val="accent3">
                    <a:lumMod val="25000"/>
                  </a:schemeClr>
                </a:solidFill>
                <a:latin typeface="Abadi" panose="020B0604020104020204" pitchFamily="34" charset="0"/>
              </a:rPr>
              <a:t> payload</a:t>
            </a:r>
          </a:p>
          <a:p>
            <a:pPr>
              <a:lnSpc>
                <a:spcPct val="100000"/>
              </a:lnSpc>
              <a:spcBef>
                <a:spcPts val="1400"/>
              </a:spcBef>
            </a:pPr>
            <a:r>
              <a:rPr lang="en-US" sz="2200" b="1" dirty="0">
                <a:solidFill>
                  <a:schemeClr val="accent3">
                    <a:lumMod val="25000"/>
                  </a:schemeClr>
                </a:solidFill>
                <a:latin typeface="Abadi" panose="020B0604020104020204" pitchFamily="34" charset="0"/>
              </a:rPr>
              <a:t>Outcomes</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a:t>
            </a:r>
            <a:r>
              <a:rPr lang="en-US" sz="1800" b="1" dirty="0">
                <a:solidFill>
                  <a:schemeClr val="accent3">
                    <a:lumMod val="25000"/>
                  </a:schemeClr>
                </a:solidFill>
                <a:latin typeface="Abadi" panose="020B0604020104020204" pitchFamily="34" charset="0"/>
              </a:rPr>
              <a:t>success vs failure</a:t>
            </a:r>
            <a:r>
              <a:rPr lang="en-US" sz="1800" dirty="0">
                <a:solidFill>
                  <a:schemeClr val="accent3">
                    <a:lumMod val="25000"/>
                  </a:schemeClr>
                </a:solidFill>
                <a:latin typeface="Abadi" panose="020B0604020104020204" pitchFamily="34" charset="0"/>
              </a:rPr>
              <a:t> counts (</a:t>
            </a:r>
            <a:r>
              <a:rPr lang="en-US" sz="1800" i="1" dirty="0">
                <a:solidFill>
                  <a:schemeClr val="accent3">
                    <a:lumMod val="25000"/>
                  </a:schemeClr>
                </a:solidFill>
                <a:latin typeface="Courier New" panose="02070309020205020404" pitchFamily="49" charset="0"/>
                <a:cs typeface="Courier New" panose="02070309020205020404" pitchFamily="49" charset="0"/>
              </a:rPr>
              <a:t>CASE WHEN…</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r>
              <a:rPr lang="en-US" sz="1800" b="1" dirty="0">
                <a:solidFill>
                  <a:schemeClr val="accent3">
                    <a:lumMod val="25000"/>
                  </a:schemeClr>
                </a:solidFill>
                <a:latin typeface="Abadi" panose="020B0604020104020204" pitchFamily="34" charset="0"/>
              </a:rPr>
              <a:t>landing outcome</a:t>
            </a:r>
            <a:r>
              <a:rPr lang="en-US" sz="1800" dirty="0">
                <a:solidFill>
                  <a:schemeClr val="accent3">
                    <a:lumMod val="25000"/>
                  </a:schemeClr>
                </a:solidFill>
                <a:latin typeface="Abadi" panose="020B0604020104020204" pitchFamily="34" charset="0"/>
              </a:rPr>
              <a:t> distribution ranked by count</a:t>
            </a:r>
          </a:p>
          <a:p>
            <a:pPr>
              <a:lnSpc>
                <a:spcPct val="100000"/>
              </a:lnSpc>
              <a:spcBef>
                <a:spcPts val="1400"/>
              </a:spcBef>
            </a:pPr>
            <a:r>
              <a:rPr lang="en-US" sz="2200" b="1" dirty="0">
                <a:solidFill>
                  <a:schemeClr val="accent3">
                    <a:lumMod val="25000"/>
                  </a:schemeClr>
                </a:solidFill>
                <a:latin typeface="Abadi" panose="020B0604020104020204" pitchFamily="34" charset="0"/>
              </a:rPr>
              <a:t>Extremes:</a:t>
            </a:r>
            <a:r>
              <a:rPr lang="en-US" sz="2200" dirty="0">
                <a:solidFill>
                  <a:schemeClr val="accent3">
                    <a:lumMod val="25000"/>
                  </a:schemeClr>
                </a:solidFill>
                <a:latin typeface="Abadi" panose="020B0604020104020204" pitchFamily="34" charset="0"/>
              </a:rPr>
              <a:t> booster version at </a:t>
            </a:r>
            <a:r>
              <a:rPr lang="en-US" sz="2200" b="1" dirty="0">
                <a:solidFill>
                  <a:schemeClr val="accent3">
                    <a:lumMod val="25000"/>
                  </a:schemeClr>
                </a:solidFill>
                <a:latin typeface="Abadi" panose="020B0604020104020204" pitchFamily="34" charset="0"/>
              </a:rPr>
              <a:t>maximum payload mass</a:t>
            </a:r>
            <a:r>
              <a:rPr lang="en-US" sz="2200" dirty="0">
                <a:solidFill>
                  <a:schemeClr val="accent3">
                    <a:lumMod val="25000"/>
                  </a:schemeClr>
                </a:solidFill>
                <a:latin typeface="Abadi" panose="020B0604020104020204" pitchFamily="34" charset="0"/>
              </a:rPr>
              <a:t> (subquery on </a:t>
            </a:r>
            <a:r>
              <a:rPr lang="en-US" sz="2200" i="1" dirty="0">
                <a:solidFill>
                  <a:schemeClr val="accent3">
                    <a:lumMod val="25000"/>
                  </a:schemeClr>
                </a:solidFill>
                <a:latin typeface="Courier New" panose="02070309020205020404" pitchFamily="49" charset="0"/>
                <a:cs typeface="Courier New" panose="02070309020205020404" pitchFamily="49" charset="0"/>
              </a:rPr>
              <a:t>MAX</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Time slice: 2015</a:t>
            </a:r>
            <a:r>
              <a:rPr lang="en-US" sz="2200" dirty="0">
                <a:solidFill>
                  <a:schemeClr val="accent3">
                    <a:lumMod val="25000"/>
                  </a:schemeClr>
                </a:solidFill>
                <a:latin typeface="Abadi" panose="020B0604020104020204" pitchFamily="34" charset="0"/>
              </a:rPr>
              <a:t> failed </a:t>
            </a:r>
            <a:r>
              <a:rPr lang="en-US" sz="2200" b="1" dirty="0">
                <a:solidFill>
                  <a:schemeClr val="accent3">
                    <a:lumMod val="25000"/>
                  </a:schemeClr>
                </a:solidFill>
                <a:latin typeface="Abadi" panose="020B0604020104020204" pitchFamily="34" charset="0"/>
              </a:rPr>
              <a:t>drone-ship</a:t>
            </a:r>
            <a:r>
              <a:rPr lang="en-US" sz="2200" dirty="0">
                <a:solidFill>
                  <a:schemeClr val="accent3">
                    <a:lumMod val="25000"/>
                  </a:schemeClr>
                </a:solidFill>
                <a:latin typeface="Abadi" panose="020B0604020104020204" pitchFamily="34" charset="0"/>
              </a:rPr>
              <a:t> landings by </a:t>
            </a:r>
            <a:r>
              <a:rPr lang="en-US" sz="2200" b="1" dirty="0">
                <a:solidFill>
                  <a:schemeClr val="accent3">
                    <a:lumMod val="25000"/>
                  </a:schemeClr>
                </a:solidFill>
                <a:latin typeface="Abadi" panose="020B0604020104020204" pitchFamily="34" charset="0"/>
              </a:rPr>
              <a:t>month</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substr</a:t>
            </a:r>
            <a:r>
              <a:rPr lang="en-US" sz="2200" i="1" dirty="0">
                <a:solidFill>
                  <a:schemeClr val="accent3">
                    <a:lumMod val="25000"/>
                  </a:schemeClr>
                </a:solidFill>
                <a:latin typeface="Courier New" panose="02070309020205020404" pitchFamily="49" charset="0"/>
                <a:cs typeface="Courier New" panose="02070309020205020404" pitchFamily="49" charset="0"/>
              </a:rPr>
              <a:t>(Date, 6, 2)</a:t>
            </a:r>
            <a:r>
              <a:rPr lang="en-US" sz="2200" dirty="0">
                <a:solidFill>
                  <a:schemeClr val="accent3">
                    <a:lumMod val="25000"/>
                  </a:schemeClr>
                </a:solidFill>
                <a:latin typeface="Abadi" panose="020B0604020104020204" pitchFamily="34" charset="0"/>
              </a:rPr>
              <a:t>)</a:t>
            </a:r>
            <a:endParaRPr lang="en-US" sz="2200" b="1" dirty="0">
              <a:solidFill>
                <a:schemeClr val="accent3">
                  <a:lumMod val="25000"/>
                </a:schemeClr>
              </a:solidFill>
              <a:latin typeface="Abadi" panose="020B0604020104020204" pitchFamily="34" charset="0"/>
            </a:endParaRPr>
          </a:p>
          <a:p>
            <a:r>
              <a:rPr lang="en-US" sz="2100" b="1" dirty="0">
                <a:solidFill>
                  <a:schemeClr val="accent3">
                    <a:lumMod val="25000"/>
                  </a:schemeClr>
                </a:solidFill>
                <a:latin typeface="Abadi" panose="020B0604020104020204" pitchFamily="34" charset="0"/>
              </a:rPr>
              <a:t>Notebook (GitHub URL)</a:t>
            </a:r>
            <a:r>
              <a:rPr lang="en-US" sz="2100" dirty="0">
                <a:solidFill>
                  <a:schemeClr val="accent3">
                    <a:lumMod val="25000"/>
                  </a:schemeClr>
                </a:solidFill>
                <a:latin typeface="Abadi" panose="020B0604020104020204" pitchFamily="34" charset="0"/>
              </a:rPr>
              <a:t>: </a:t>
            </a:r>
            <a:r>
              <a:rPr lang="en-US" sz="2100" dirty="0">
                <a:solidFill>
                  <a:schemeClr val="accent3">
                    <a:lumMod val="25000"/>
                  </a:schemeClr>
                </a:solidFill>
                <a:latin typeface="Abadi" panose="020B0604020104020204" pitchFamily="34" charset="0"/>
                <a:hlinkClick r:id="rId3"/>
              </a:rPr>
              <a:t>GitHub</a:t>
            </a: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 Summary</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3955" y="1463040"/>
            <a:ext cx="10946674" cy="4856310"/>
          </a:xfrm>
          <a:prstGeom prst="rect">
            <a:avLst/>
          </a:prstGeom>
        </p:spPr>
        <p:txBody>
          <a:bodyPr>
            <a:normAutofit fontScale="77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Base map</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folium.Map</a:t>
            </a:r>
            <a:r>
              <a:rPr lang="en-US" sz="1800" i="1" dirty="0">
                <a:solidFill>
                  <a:schemeClr val="accent3">
                    <a:lumMod val="25000"/>
                  </a:schemeClr>
                </a:solidFill>
                <a:latin typeface="Courier New" panose="02070309020205020404" pitchFamily="49" charset="0"/>
                <a:cs typeface="Courier New" panose="02070309020205020404" pitchFamily="49" charset="0"/>
              </a:rPr>
              <a:t>(location=[29.55968, -95.08310]) </a:t>
            </a:r>
            <a:r>
              <a:rPr lang="en-US" sz="1800" dirty="0">
                <a:solidFill>
                  <a:schemeClr val="accent3">
                    <a:lumMod val="25000"/>
                  </a:schemeClr>
                </a:solidFill>
                <a:latin typeface="Abadi" panose="020B0604020104020204" pitchFamily="34" charset="0"/>
              </a:rPr>
              <a:t>– centered initially at </a:t>
            </a:r>
            <a:r>
              <a:rPr lang="en-US" sz="1800" b="1" dirty="0">
                <a:solidFill>
                  <a:schemeClr val="accent3">
                    <a:lumMod val="25000"/>
                  </a:schemeClr>
                </a:solidFill>
                <a:latin typeface="Abadi" panose="020B0604020104020204" pitchFamily="34" charset="0"/>
              </a:rPr>
              <a:t>NASA JSC.</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Objects added &amp; why</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Circle</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folium.Circle</a:t>
            </a:r>
            <a:r>
              <a:rPr lang="en-US" sz="1800" dirty="0">
                <a:solidFill>
                  <a:schemeClr val="accent3">
                    <a:lumMod val="25000"/>
                  </a:schemeClr>
                </a:solidFill>
                <a:latin typeface="Abadi" panose="020B0604020104020204" pitchFamily="34" charset="0"/>
              </a:rPr>
              <a:t>) at NASA JSC + </a:t>
            </a:r>
            <a:r>
              <a:rPr lang="en-US" sz="1800" b="1" dirty="0" err="1">
                <a:solidFill>
                  <a:schemeClr val="accent3">
                    <a:lumMod val="25000"/>
                  </a:schemeClr>
                </a:solidFill>
                <a:latin typeface="Abadi" panose="020B0604020104020204" pitchFamily="34" charset="0"/>
              </a:rPr>
              <a:t>Popoup</a:t>
            </a:r>
            <a:r>
              <a:rPr lang="en-US" sz="1800" dirty="0">
                <a:solidFill>
                  <a:schemeClr val="accent3">
                    <a:lumMod val="25000"/>
                  </a:schemeClr>
                </a:solidFill>
                <a:latin typeface="Abadi" panose="020B0604020104020204" pitchFamily="34" charset="0"/>
              </a:rPr>
              <a:t> – highlight the reference location and label it</a:t>
            </a:r>
          </a:p>
          <a:p>
            <a:pPr lvl="1">
              <a:lnSpc>
                <a:spcPct val="100000"/>
              </a:lnSpc>
              <a:spcBef>
                <a:spcPts val="1400"/>
              </a:spcBef>
            </a:pPr>
            <a:r>
              <a:rPr lang="en-US" sz="1800" b="1" dirty="0">
                <a:solidFill>
                  <a:schemeClr val="accent3">
                    <a:lumMod val="25000"/>
                  </a:schemeClr>
                </a:solidFill>
                <a:latin typeface="Abadi" panose="020B0604020104020204" pitchFamily="34" charset="0"/>
              </a:rPr>
              <a:t>Text marker </a:t>
            </a:r>
            <a:r>
              <a:rPr lang="en-US" sz="1800" dirty="0">
                <a:solidFill>
                  <a:schemeClr val="accent3">
                    <a:lumMod val="25000"/>
                  </a:schemeClr>
                </a:solidFill>
                <a:latin typeface="Abadi" panose="020B0604020104020204" pitchFamily="34"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folium.Marker</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dirty="0">
                <a:solidFill>
                  <a:schemeClr val="accent3">
                    <a:lumMod val="25000"/>
                  </a:schemeClr>
                </a:solidFill>
                <a:latin typeface="Abadi" panose="020B0604020104020204" pitchFamily="34" charset="0"/>
              </a:rPr>
              <a:t>with </a:t>
            </a:r>
            <a:r>
              <a:rPr lang="en-US" sz="1800" i="1" dirty="0" err="1">
                <a:solidFill>
                  <a:schemeClr val="accent3">
                    <a:lumMod val="25000"/>
                  </a:schemeClr>
                </a:solidFill>
                <a:latin typeface="Courier New" panose="02070309020205020404" pitchFamily="49" charset="0"/>
                <a:cs typeface="Courier New" panose="02070309020205020404" pitchFamily="49" charset="0"/>
              </a:rPr>
              <a:t>DivIcon</a:t>
            </a:r>
            <a:r>
              <a:rPr lang="en-US" sz="1800" dirty="0">
                <a:solidFill>
                  <a:schemeClr val="accent3">
                    <a:lumMod val="25000"/>
                  </a:schemeClr>
                </a:solidFill>
                <a:latin typeface="Abadi" panose="020B0604020104020204" pitchFamily="34" charset="0"/>
              </a:rPr>
              <a:t>) at NASA JSC – readable site name on the map</a:t>
            </a:r>
          </a:p>
          <a:p>
            <a:pPr lvl="1">
              <a:lnSpc>
                <a:spcPct val="100000"/>
              </a:lnSpc>
              <a:spcBef>
                <a:spcPts val="1400"/>
              </a:spcBef>
            </a:pPr>
            <a:r>
              <a:rPr lang="en-US" sz="1800" b="1"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folium.plugins.MarkerCluster</a:t>
            </a:r>
            <a:r>
              <a:rPr lang="en-US" sz="1800" dirty="0">
                <a:solidFill>
                  <a:schemeClr val="accent3">
                    <a:lumMod val="25000"/>
                  </a:schemeClr>
                </a:solidFill>
                <a:latin typeface="Abadi" panose="020B0604020104020204" pitchFamily="34" charset="0"/>
              </a:rPr>
              <a:t>) – group many launch markers to keep the map clear</a:t>
            </a:r>
          </a:p>
          <a:p>
            <a:pPr lvl="1">
              <a:lnSpc>
                <a:spcPct val="100000"/>
              </a:lnSpc>
              <a:spcBef>
                <a:spcPts val="1400"/>
              </a:spcBef>
            </a:pPr>
            <a:r>
              <a:rPr lang="en-US" sz="1800" b="1" dirty="0">
                <a:solidFill>
                  <a:schemeClr val="accent3">
                    <a:lumMod val="25000"/>
                  </a:schemeClr>
                </a:solidFill>
                <a:latin typeface="Abadi" panose="020B0604020104020204" pitchFamily="34" charset="0"/>
              </a:rPr>
              <a:t>Launch markers </a:t>
            </a:r>
            <a:r>
              <a:rPr lang="en-US" sz="1800" dirty="0">
                <a:solidFill>
                  <a:schemeClr val="accent3">
                    <a:lumMod val="25000"/>
                  </a:schemeClr>
                </a:solidFill>
                <a:latin typeface="Abadi" panose="020B0604020104020204" pitchFamily="34"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folium.Marker</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dirty="0">
                <a:solidFill>
                  <a:schemeClr val="accent3">
                    <a:lumMod val="25000"/>
                  </a:schemeClr>
                </a:solidFill>
                <a:latin typeface="Abadi" panose="020B0604020104020204" pitchFamily="34" charset="0"/>
              </a:rPr>
              <a:t>with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folium.Icon</a:t>
            </a:r>
            <a:r>
              <a:rPr lang="en-US" sz="1800" dirty="0">
                <a:solidFill>
                  <a:schemeClr val="accent3">
                    <a:lumMod val="25000"/>
                  </a:schemeClr>
                </a:solidFill>
                <a:latin typeface="Abadi" panose="020B0604020104020204" pitchFamily="34" charset="0"/>
              </a:rPr>
              <a:t>) – one per launch row; </a:t>
            </a:r>
            <a:r>
              <a:rPr lang="en-US" sz="1800" b="1" dirty="0">
                <a:solidFill>
                  <a:schemeClr val="accent3">
                    <a:lumMod val="25000"/>
                  </a:schemeClr>
                </a:solidFill>
                <a:latin typeface="Abadi" panose="020B0604020104020204" pitchFamily="34" charset="0"/>
              </a:rPr>
              <a:t>icon color from</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class</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green</a:t>
            </a:r>
            <a:r>
              <a:rPr lang="en-US" sz="1800" dirty="0">
                <a:solidFill>
                  <a:schemeClr val="accent3">
                    <a:lumMod val="25000"/>
                  </a:schemeClr>
                </a:solidFill>
                <a:latin typeface="Abadi" panose="020B0604020104020204" pitchFamily="34" charset="0"/>
              </a:rPr>
              <a:t> success / </a:t>
            </a:r>
            <a:r>
              <a:rPr lang="en-US" sz="1800" i="1" dirty="0">
                <a:solidFill>
                  <a:schemeClr val="accent3">
                    <a:lumMod val="25000"/>
                  </a:schemeClr>
                </a:solidFill>
                <a:latin typeface="Courier New" panose="02070309020205020404" pitchFamily="49" charset="0"/>
                <a:cs typeface="Courier New" panose="02070309020205020404" pitchFamily="49" charset="0"/>
              </a:rPr>
              <a:t>red</a:t>
            </a:r>
            <a:r>
              <a:rPr lang="en-US" sz="1800" dirty="0">
                <a:solidFill>
                  <a:schemeClr val="accent3">
                    <a:lumMod val="25000"/>
                  </a:schemeClr>
                </a:solidFill>
                <a:latin typeface="Abadi" panose="020B0604020104020204" pitchFamily="34" charset="0"/>
              </a:rPr>
              <a:t> failure) for instant outcome reading; popup shows </a:t>
            </a:r>
            <a:r>
              <a:rPr lang="en-US" sz="1800" i="1" dirty="0">
                <a:solidFill>
                  <a:schemeClr val="accent3">
                    <a:lumMod val="25000"/>
                  </a:schemeClr>
                </a:solidFill>
                <a:latin typeface="Abadi" panose="020B0604020104020204" pitchFamily="34" charset="0"/>
              </a:rPr>
              <a:t>Launch Site – Success/Failure </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Mouse position </a:t>
            </a:r>
            <a:r>
              <a:rPr lang="en-US" sz="1800" dirty="0">
                <a:solidFill>
                  <a:schemeClr val="accent3">
                    <a:lumMod val="25000"/>
                  </a:schemeClr>
                </a:solidFill>
                <a:latin typeface="Abadi" panose="020B0604020104020204" pitchFamily="34"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folium.plugins.MousePosition</a:t>
            </a:r>
            <a:r>
              <a:rPr lang="en-US" sz="1800" dirty="0">
                <a:solidFill>
                  <a:schemeClr val="accent3">
                    <a:lumMod val="25000"/>
                  </a:schemeClr>
                </a:solidFill>
                <a:latin typeface="Abadi" panose="020B0604020104020204" pitchFamily="34" charset="0"/>
              </a:rPr>
              <a:t>) – live </a:t>
            </a:r>
            <a:r>
              <a:rPr lang="en-US" sz="1800" i="1" dirty="0" err="1">
                <a:solidFill>
                  <a:schemeClr val="accent3">
                    <a:lumMod val="25000"/>
                  </a:schemeClr>
                </a:solidFill>
                <a:latin typeface="Courier New" panose="02070309020205020404" pitchFamily="49" charset="0"/>
                <a:cs typeface="Courier New" panose="02070309020205020404" pitchFamily="49" charset="0"/>
              </a:rPr>
              <a:t>lat</a:t>
            </a:r>
            <a:r>
              <a:rPr lang="en-US" sz="1800" dirty="0">
                <a:solidFill>
                  <a:schemeClr val="accent3">
                    <a:lumMod val="25000"/>
                  </a:schemeClr>
                </a:solidFill>
                <a:latin typeface="Abadi" panose="020B0604020104020204" pitchFamily="34" charset="0"/>
              </a:rPr>
              <a:t>/</a:t>
            </a:r>
            <a:r>
              <a:rPr lang="en-US" sz="1800" i="1" dirty="0">
                <a:solidFill>
                  <a:schemeClr val="accent3">
                    <a:lumMod val="25000"/>
                  </a:schemeClr>
                </a:solidFill>
                <a:latin typeface="Courier New" panose="02070309020205020404" pitchFamily="49" charset="0"/>
                <a:cs typeface="Courier New" panose="02070309020205020404" pitchFamily="49" charset="0"/>
              </a:rPr>
              <a:t>long</a:t>
            </a:r>
            <a:r>
              <a:rPr lang="en-US" sz="1800" dirty="0">
                <a:solidFill>
                  <a:schemeClr val="accent3">
                    <a:lumMod val="25000"/>
                  </a:schemeClr>
                </a:solidFill>
                <a:latin typeface="Abadi" panose="020B0604020104020204" pitchFamily="34" charset="0"/>
              </a:rPr>
              <a:t> under the cursor for inspection</a:t>
            </a:r>
          </a:p>
          <a:p>
            <a:pPr lvl="1">
              <a:lnSpc>
                <a:spcPct val="100000"/>
              </a:lnSpc>
              <a:spcBef>
                <a:spcPts val="1400"/>
              </a:spcBef>
            </a:pPr>
            <a:r>
              <a:rPr lang="en-US" sz="1800" b="1" dirty="0">
                <a:solidFill>
                  <a:schemeClr val="accent3">
                    <a:lumMod val="25000"/>
                  </a:schemeClr>
                </a:solidFill>
                <a:latin typeface="Abadi" panose="020B0604020104020204" pitchFamily="34" charset="0"/>
              </a:rPr>
              <a:t>Small site dots</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folium.CircleMarker</a:t>
            </a:r>
            <a:r>
              <a:rPr lang="en-US" sz="1800" dirty="0">
                <a:solidFill>
                  <a:schemeClr val="accent3">
                    <a:lumMod val="25000"/>
                  </a:schemeClr>
                </a:solidFill>
                <a:latin typeface="Abadi" panose="020B0604020104020204" pitchFamily="34" charset="0"/>
              </a:rPr>
              <a:t>) – precise location of each launch site</a:t>
            </a:r>
          </a:p>
          <a:p>
            <a:pPr lvl="1">
              <a:lnSpc>
                <a:spcPct val="100000"/>
              </a:lnSpc>
              <a:spcBef>
                <a:spcPts val="1400"/>
              </a:spcBef>
            </a:pPr>
            <a:r>
              <a:rPr lang="en-US" sz="1800" b="1" dirty="0">
                <a:solidFill>
                  <a:schemeClr val="accent3">
                    <a:lumMod val="25000"/>
                  </a:schemeClr>
                </a:solidFill>
                <a:latin typeface="Abadi" panose="020B0604020104020204" pitchFamily="34" charset="0"/>
              </a:rPr>
              <a:t>Polylines</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folium.PolyLine</a:t>
            </a:r>
            <a:r>
              <a:rPr lang="en-US" sz="1800" dirty="0">
                <a:solidFill>
                  <a:schemeClr val="accent3">
                    <a:lumMod val="25000"/>
                  </a:schemeClr>
                </a:solidFill>
                <a:latin typeface="Abadi" panose="020B0604020104020204" pitchFamily="34" charset="0"/>
              </a:rPr>
              <a:t>) from each </a:t>
            </a:r>
            <a:r>
              <a:rPr lang="en-US" sz="1800" b="1" dirty="0">
                <a:solidFill>
                  <a:schemeClr val="accent3">
                    <a:lumMod val="25000"/>
                  </a:schemeClr>
                </a:solidFill>
                <a:latin typeface="Abadi" panose="020B0604020104020204" pitchFamily="34" charset="0"/>
              </a:rPr>
              <a:t>launch site</a:t>
            </a:r>
            <a:r>
              <a:rPr lang="en-US" sz="1800" dirty="0">
                <a:solidFill>
                  <a:schemeClr val="accent3">
                    <a:lumMod val="25000"/>
                  </a:schemeClr>
                </a:solidFill>
                <a:latin typeface="Abadi" panose="020B0604020104020204" pitchFamily="34" charset="0"/>
              </a:rPr>
              <a:t> to nearby targets – </a:t>
            </a:r>
            <a:r>
              <a:rPr lang="en-US" sz="1800" b="1" dirty="0">
                <a:solidFill>
                  <a:schemeClr val="accent3">
                    <a:lumMod val="25000"/>
                  </a:schemeClr>
                </a:solidFill>
                <a:latin typeface="Abadi" panose="020B0604020104020204" pitchFamily="34" charset="0"/>
              </a:rPr>
              <a:t>train, city, highway, coast</a:t>
            </a:r>
            <a:r>
              <a:rPr lang="en-US" sz="1800" dirty="0">
                <a:solidFill>
                  <a:schemeClr val="accent3">
                    <a:lumMod val="25000"/>
                  </a:schemeClr>
                </a:solidFill>
                <a:latin typeface="Abadi" panose="020B0604020104020204" pitchFamily="34" charset="0"/>
              </a:rPr>
              <a:t> – to visualize proximity</a:t>
            </a:r>
          </a:p>
          <a:p>
            <a:pPr lvl="1">
              <a:lnSpc>
                <a:spcPct val="100000"/>
              </a:lnSpc>
              <a:spcBef>
                <a:spcPts val="1400"/>
              </a:spcBef>
            </a:pPr>
            <a:r>
              <a:rPr lang="en-US" sz="1800" b="1" dirty="0">
                <a:solidFill>
                  <a:schemeClr val="accent3">
                    <a:lumMod val="25000"/>
                  </a:schemeClr>
                </a:solidFill>
                <a:latin typeface="Abadi" panose="020B0604020104020204" pitchFamily="34" charset="0"/>
              </a:rPr>
              <a:t>Distance labels (</a:t>
            </a:r>
            <a:r>
              <a:rPr lang="en-US" sz="1800" i="1" dirty="0" err="1">
                <a:solidFill>
                  <a:schemeClr val="accent3">
                    <a:lumMod val="25000"/>
                  </a:schemeClr>
                </a:solidFill>
                <a:latin typeface="Courier New" panose="02070309020205020404" pitchFamily="49" charset="0"/>
                <a:cs typeface="Courier New" panose="02070309020205020404" pitchFamily="49" charset="0"/>
              </a:rPr>
              <a:t>folium.Marker</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dirty="0">
                <a:solidFill>
                  <a:schemeClr val="accent3">
                    <a:lumMod val="25000"/>
                  </a:schemeClr>
                </a:solidFill>
                <a:latin typeface="Abadi" panose="020B0604020104020204" pitchFamily="34" charset="0"/>
              </a:rPr>
              <a:t>with </a:t>
            </a:r>
            <a:r>
              <a:rPr lang="en-US" sz="1800" i="1" dirty="0" err="1">
                <a:solidFill>
                  <a:schemeClr val="accent3">
                    <a:lumMod val="25000"/>
                  </a:schemeClr>
                </a:solidFill>
                <a:latin typeface="Courier New" panose="02070309020205020404" pitchFamily="49" charset="0"/>
                <a:cs typeface="Courier New" panose="02070309020205020404" pitchFamily="49" charset="0"/>
              </a:rPr>
              <a:t>DivIcon</a:t>
            </a:r>
            <a:r>
              <a:rPr lang="en-US" sz="1800" b="1" dirty="0">
                <a:solidFill>
                  <a:schemeClr val="accent3">
                    <a:lumMod val="25000"/>
                  </a:schemeClr>
                </a:solidFill>
                <a:latin typeface="Abadi" panose="020B0604020104020204" pitchFamily="34" charset="0"/>
              </a:rPr>
              <a:t>) at each target – show distance in </a:t>
            </a:r>
            <a:r>
              <a:rPr lang="en-US" sz="1800" dirty="0">
                <a:solidFill>
                  <a:schemeClr val="accent3">
                    <a:lumMod val="25000"/>
                  </a:schemeClr>
                </a:solidFill>
                <a:latin typeface="Abadi" panose="020B0604020104020204" pitchFamily="34" charset="0"/>
              </a:rPr>
              <a:t>km</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popup with target label and coordinates</a:t>
            </a:r>
          </a:p>
          <a:p>
            <a:pPr>
              <a:lnSpc>
                <a:spcPct val="100000"/>
              </a:lnSpc>
              <a:spcBef>
                <a:spcPts val="1400"/>
              </a:spcBef>
            </a:pPr>
            <a:r>
              <a:rPr lang="en-US" sz="2400" b="1" dirty="0">
                <a:solidFill>
                  <a:schemeClr val="accent3">
                    <a:lumMod val="25000"/>
                  </a:schemeClr>
                </a:solidFill>
                <a:latin typeface="Abadi" panose="020B0604020104020204" pitchFamily="34" charset="0"/>
              </a:rPr>
              <a:t>Notebook (GitHub URL)</a:t>
            </a:r>
            <a:r>
              <a:rPr lang="en-US" sz="24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hlinkClick r:id="rId3"/>
              </a:rPr>
              <a:t>GitHub</a:t>
            </a:r>
            <a:endParaRPr lang="en-US" sz="24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91" y="1541417"/>
            <a:ext cx="11142617" cy="4777933"/>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Plots</a:t>
            </a:r>
          </a:p>
          <a:p>
            <a:pPr lvl="1">
              <a:lnSpc>
                <a:spcPct val="100000"/>
              </a:lnSpc>
              <a:spcBef>
                <a:spcPts val="1400"/>
              </a:spcBef>
            </a:pPr>
            <a:r>
              <a:rPr lang="en-US" sz="1800" b="1" dirty="0">
                <a:solidFill>
                  <a:schemeClr val="accent3">
                    <a:lumMod val="25000"/>
                  </a:schemeClr>
                </a:solidFill>
                <a:latin typeface="Abadi" panose="020B0604020104020204" pitchFamily="34" charset="0"/>
              </a:rPr>
              <a:t>Success Pie </a:t>
            </a:r>
            <a:r>
              <a:rPr lang="en-US" sz="1800" dirty="0">
                <a:solidFill>
                  <a:schemeClr val="accent3">
                    <a:lumMod val="25000"/>
                  </a:schemeClr>
                </a:solidFill>
                <a:latin typeface="Abadi" panose="020B0604020104020204" pitchFamily="34"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px.pie</a:t>
            </a:r>
            <a:r>
              <a:rPr lang="en-US" sz="1800" dirty="0">
                <a:solidFill>
                  <a:schemeClr val="accent3">
                    <a:lumMod val="25000"/>
                  </a:schemeClr>
                </a:solidFill>
                <a:latin typeface="Abadi" panose="020B0604020104020204" pitchFamily="34" charset="0"/>
              </a:rPr>
              <a:t>)</a:t>
            </a:r>
          </a:p>
          <a:p>
            <a:pPr lvl="2">
              <a:lnSpc>
                <a:spcPct val="100000"/>
              </a:lnSpc>
              <a:spcBef>
                <a:spcPts val="1400"/>
              </a:spcBef>
            </a:pPr>
            <a:r>
              <a:rPr lang="en-US" sz="1400" b="1" dirty="0">
                <a:solidFill>
                  <a:schemeClr val="accent3">
                    <a:lumMod val="25000"/>
                  </a:schemeClr>
                </a:solidFill>
                <a:latin typeface="Abadi" panose="020B0604020104020204" pitchFamily="34" charset="0"/>
              </a:rPr>
              <a:t>All sites</a:t>
            </a:r>
            <a:r>
              <a:rPr lang="en-US" sz="1400" dirty="0">
                <a:solidFill>
                  <a:schemeClr val="accent3">
                    <a:lumMod val="25000"/>
                  </a:schemeClr>
                </a:solidFill>
                <a:latin typeface="Abadi" panose="020B0604020104020204" pitchFamily="34" charset="0"/>
              </a:rPr>
              <a:t>: total successful launches by launch site (</a:t>
            </a:r>
            <a:r>
              <a:rPr lang="en-US" sz="1400" i="1" dirty="0">
                <a:solidFill>
                  <a:schemeClr val="accent3">
                    <a:lumMod val="25000"/>
                  </a:schemeClr>
                </a:solidFill>
                <a:latin typeface="Courier New" panose="02070309020205020404" pitchFamily="49" charset="0"/>
                <a:cs typeface="Courier New" panose="02070309020205020404" pitchFamily="49" charset="0"/>
              </a:rPr>
              <a:t>sum(class) </a:t>
            </a:r>
            <a:r>
              <a:rPr lang="en-US" sz="1400" dirty="0">
                <a:solidFill>
                  <a:schemeClr val="accent3">
                    <a:lumMod val="25000"/>
                  </a:schemeClr>
                </a:solidFill>
                <a:latin typeface="Abadi" panose="020B0604020104020204" pitchFamily="34" charset="0"/>
              </a:rPr>
              <a:t>by </a:t>
            </a:r>
            <a:r>
              <a:rPr lang="en-US" sz="1400" i="1" dirty="0">
                <a:solidFill>
                  <a:schemeClr val="accent3">
                    <a:lumMod val="25000"/>
                  </a:schemeClr>
                </a:solidFill>
                <a:latin typeface="Courier New" panose="02070309020205020404" pitchFamily="49" charset="0"/>
                <a:cs typeface="Courier New" panose="02070309020205020404" pitchFamily="49" charset="0"/>
              </a:rPr>
              <a:t>Launch Site</a:t>
            </a:r>
            <a:r>
              <a:rPr lang="en-US" sz="1400" dirty="0">
                <a:solidFill>
                  <a:schemeClr val="accent3">
                    <a:lumMod val="25000"/>
                  </a:schemeClr>
                </a:solidFill>
                <a:latin typeface="Abadi" panose="020B0604020104020204" pitchFamily="34" charset="0"/>
              </a:rPr>
              <a:t>)</a:t>
            </a:r>
          </a:p>
          <a:p>
            <a:pPr lvl="2">
              <a:lnSpc>
                <a:spcPct val="100000"/>
              </a:lnSpc>
              <a:spcBef>
                <a:spcPts val="1400"/>
              </a:spcBef>
            </a:pPr>
            <a:r>
              <a:rPr lang="en-US" sz="1400" b="1" dirty="0">
                <a:solidFill>
                  <a:schemeClr val="accent3">
                    <a:lumMod val="25000"/>
                  </a:schemeClr>
                </a:solidFill>
                <a:latin typeface="Abadi" panose="020B0604020104020204" pitchFamily="34" charset="0"/>
              </a:rPr>
              <a:t>Selected site</a:t>
            </a:r>
            <a:r>
              <a:rPr lang="en-US" sz="1400" dirty="0">
                <a:solidFill>
                  <a:schemeClr val="accent3">
                    <a:lumMod val="25000"/>
                  </a:schemeClr>
                </a:solidFill>
                <a:latin typeface="Abadi" panose="020B0604020104020204" pitchFamily="34" charset="0"/>
              </a:rPr>
              <a:t>: success vs. failure counts for that site</a:t>
            </a:r>
          </a:p>
          <a:p>
            <a:pPr lvl="1">
              <a:lnSpc>
                <a:spcPct val="100000"/>
              </a:lnSpc>
              <a:spcBef>
                <a:spcPts val="1400"/>
              </a:spcBef>
            </a:pPr>
            <a:r>
              <a:rPr lang="en-US" sz="1800" b="1" dirty="0">
                <a:solidFill>
                  <a:schemeClr val="accent3">
                    <a:lumMod val="25000"/>
                  </a:schemeClr>
                </a:solidFill>
                <a:latin typeface="Abadi" panose="020B0604020104020204" pitchFamily="34" charset="0"/>
              </a:rPr>
              <a:t>Payload vs. Success Scatter (</a:t>
            </a:r>
            <a:r>
              <a:rPr lang="en-US" sz="1800" i="1" dirty="0" err="1">
                <a:solidFill>
                  <a:schemeClr val="accent3">
                    <a:lumMod val="25000"/>
                  </a:schemeClr>
                </a:solidFill>
                <a:latin typeface="Courier New" panose="02070309020205020404" pitchFamily="49" charset="0"/>
                <a:cs typeface="Courier New" panose="02070309020205020404" pitchFamily="49" charset="0"/>
              </a:rPr>
              <a:t>px.scatter</a:t>
            </a:r>
            <a:r>
              <a:rPr lang="en-US" sz="1800" b="1" dirty="0">
                <a:solidFill>
                  <a:schemeClr val="accent3">
                    <a:lumMod val="25000"/>
                  </a:schemeClr>
                </a:solidFill>
                <a:latin typeface="Abadi" panose="020B0604020104020204" pitchFamily="34" charset="0"/>
              </a:rPr>
              <a:t>)</a:t>
            </a:r>
          </a:p>
          <a:p>
            <a:pPr lvl="2">
              <a:lnSpc>
                <a:spcPct val="100000"/>
              </a:lnSpc>
              <a:spcBef>
                <a:spcPts val="1400"/>
              </a:spcBef>
            </a:pPr>
            <a:r>
              <a:rPr lang="en-US" sz="1400" b="1" dirty="0">
                <a:solidFill>
                  <a:schemeClr val="accent3">
                    <a:lumMod val="25000"/>
                  </a:schemeClr>
                </a:solidFill>
                <a:latin typeface="Abadi" panose="020B0604020104020204" pitchFamily="34" charset="0"/>
              </a:rPr>
              <a:t>x: </a:t>
            </a:r>
            <a:r>
              <a:rPr lang="en-US" sz="1400" i="1" dirty="0">
                <a:solidFill>
                  <a:schemeClr val="accent3">
                    <a:lumMod val="25000"/>
                  </a:schemeClr>
                </a:solidFill>
                <a:latin typeface="Courier New" panose="02070309020205020404" pitchFamily="49" charset="0"/>
                <a:cs typeface="Courier New" panose="02070309020205020404" pitchFamily="49" charset="0"/>
              </a:rPr>
              <a:t>Payload Mass (kg) </a:t>
            </a:r>
            <a:r>
              <a:rPr lang="en-US" sz="1400" b="1"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rPr>
              <a:t>y</a:t>
            </a:r>
            <a:r>
              <a:rPr lang="en-US" sz="1400" b="1" dirty="0">
                <a:solidFill>
                  <a:schemeClr val="accent3">
                    <a:lumMod val="25000"/>
                  </a:schemeClr>
                </a:solidFill>
                <a:latin typeface="Abadi" panose="020B0604020104020204" pitchFamily="34" charset="0"/>
              </a:rPr>
              <a:t>: </a:t>
            </a:r>
            <a:r>
              <a:rPr lang="en-US" sz="1400" i="1" dirty="0">
                <a:solidFill>
                  <a:schemeClr val="accent3">
                    <a:lumMod val="25000"/>
                  </a:schemeClr>
                </a:solidFill>
                <a:latin typeface="Courier New" panose="02070309020205020404" pitchFamily="49" charset="0"/>
                <a:cs typeface="Courier New" panose="02070309020205020404" pitchFamily="49" charset="0"/>
              </a:rPr>
              <a:t>class</a:t>
            </a:r>
            <a:r>
              <a:rPr lang="en-US" sz="1400" b="1" dirty="0">
                <a:solidFill>
                  <a:schemeClr val="accent3">
                    <a:lumMod val="25000"/>
                  </a:schemeClr>
                </a:solidFill>
                <a:latin typeface="Abadi" panose="020B0604020104020204" pitchFamily="34" charset="0"/>
              </a:rPr>
              <a:t> (0/1) </a:t>
            </a:r>
          </a:p>
          <a:p>
            <a:pPr lvl="2">
              <a:lnSpc>
                <a:spcPct val="100000"/>
              </a:lnSpc>
              <a:spcBef>
                <a:spcPts val="1400"/>
              </a:spcBef>
            </a:pPr>
            <a:r>
              <a:rPr lang="en-US" sz="1400" b="1" dirty="0">
                <a:solidFill>
                  <a:schemeClr val="accent3">
                    <a:lumMod val="25000"/>
                  </a:schemeClr>
                </a:solidFill>
                <a:latin typeface="Abadi" panose="020B0604020104020204" pitchFamily="34" charset="0"/>
              </a:rPr>
              <a:t>color: </a:t>
            </a:r>
            <a:r>
              <a:rPr lang="en-US" sz="1400" i="1" dirty="0">
                <a:solidFill>
                  <a:schemeClr val="accent3">
                    <a:lumMod val="25000"/>
                  </a:schemeClr>
                </a:solidFill>
                <a:latin typeface="Courier New" panose="02070309020205020404" pitchFamily="49" charset="0"/>
                <a:cs typeface="Courier New" panose="02070309020205020404" pitchFamily="49" charset="0"/>
              </a:rPr>
              <a:t>Booster Version Category</a:t>
            </a:r>
          </a:p>
          <a:p>
            <a:pPr lvl="2">
              <a:lnSpc>
                <a:spcPct val="100000"/>
              </a:lnSpc>
              <a:spcBef>
                <a:spcPts val="1400"/>
              </a:spcBef>
            </a:pPr>
            <a:r>
              <a:rPr lang="en-US" sz="1400" b="1" dirty="0">
                <a:solidFill>
                  <a:schemeClr val="accent3">
                    <a:lumMod val="25000"/>
                  </a:schemeClr>
                </a:solidFill>
                <a:latin typeface="Abadi" panose="020B0604020104020204" pitchFamily="34" charset="0"/>
              </a:rPr>
              <a:t>hover</a:t>
            </a:r>
            <a:r>
              <a:rPr lang="en-US" sz="1400" dirty="0">
                <a:solidFill>
                  <a:schemeClr val="accent3">
                    <a:lumMod val="25000"/>
                  </a:schemeClr>
                </a:solidFill>
                <a:latin typeface="Abadi" panose="020B0604020104020204" pitchFamily="34" charset="0"/>
              </a:rPr>
              <a:t>: </a:t>
            </a:r>
            <a:r>
              <a:rPr lang="en-US" sz="1400" i="1" dirty="0">
                <a:solidFill>
                  <a:schemeClr val="accent3">
                    <a:lumMod val="25000"/>
                  </a:schemeClr>
                </a:solidFill>
                <a:latin typeface="Courier New" panose="02070309020205020404" pitchFamily="49" charset="0"/>
                <a:cs typeface="Courier New" panose="02070309020205020404" pitchFamily="49" charset="0"/>
              </a:rPr>
              <a:t>Launch Site</a:t>
            </a:r>
            <a:r>
              <a:rPr lang="en-US" sz="1400" dirty="0">
                <a:solidFill>
                  <a:schemeClr val="accent3">
                    <a:lumMod val="25000"/>
                  </a:schemeClr>
                </a:solidFill>
                <a:latin typeface="Abadi" panose="020B0604020104020204" pitchFamily="34" charset="0"/>
              </a:rPr>
              <a:t>, </a:t>
            </a:r>
            <a:r>
              <a:rPr lang="en-US" sz="1400" i="1" dirty="0">
                <a:solidFill>
                  <a:schemeClr val="accent3">
                    <a:lumMod val="25000"/>
                  </a:schemeClr>
                </a:solidFill>
                <a:latin typeface="Courier New" panose="02070309020205020404" pitchFamily="49" charset="0"/>
                <a:cs typeface="Courier New" panose="02070309020205020404" pitchFamily="49" charset="0"/>
              </a:rPr>
              <a:t>Payload Mass (kg)</a:t>
            </a:r>
          </a:p>
          <a:p>
            <a:pPr>
              <a:lnSpc>
                <a:spcPct val="100000"/>
              </a:lnSpc>
              <a:spcBef>
                <a:spcPts val="1400"/>
              </a:spcBef>
            </a:pPr>
            <a:r>
              <a:rPr lang="en-US" sz="2200" b="1" dirty="0">
                <a:solidFill>
                  <a:schemeClr val="accent3">
                    <a:lumMod val="25000"/>
                  </a:schemeClr>
                </a:solidFill>
                <a:latin typeface="Abadi" panose="020B0604020104020204" pitchFamily="34" charset="0"/>
              </a:rPr>
              <a:t>Interactions</a:t>
            </a:r>
          </a:p>
          <a:p>
            <a:pPr lvl="1">
              <a:lnSpc>
                <a:spcPct val="100000"/>
              </a:lnSpc>
              <a:spcBef>
                <a:spcPts val="1400"/>
              </a:spcBef>
            </a:pPr>
            <a:r>
              <a:rPr lang="en-US" sz="1800" b="1" dirty="0">
                <a:solidFill>
                  <a:schemeClr val="accent3">
                    <a:lumMod val="25000"/>
                  </a:schemeClr>
                </a:solidFill>
                <a:latin typeface="Abadi" panose="020B0604020104020204" pitchFamily="34" charset="0"/>
              </a:rPr>
              <a:t>Dropdown</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site-dropdown</a:t>
            </a:r>
            <a:r>
              <a:rPr lang="en-US" sz="1800" dirty="0">
                <a:solidFill>
                  <a:schemeClr val="accent3">
                    <a:lumMod val="25000"/>
                  </a:schemeClr>
                </a:solidFill>
                <a:latin typeface="Abadi" panose="020B0604020104020204" pitchFamily="34" charset="0"/>
              </a:rPr>
              <a:t>): switches between </a:t>
            </a:r>
            <a:r>
              <a:rPr lang="en-US" sz="1800" b="1" dirty="0">
                <a:solidFill>
                  <a:schemeClr val="accent3">
                    <a:lumMod val="25000"/>
                  </a:schemeClr>
                </a:solidFill>
                <a:latin typeface="Abadi" panose="020B0604020104020204" pitchFamily="34" charset="0"/>
              </a:rPr>
              <a:t>All Sites</a:t>
            </a:r>
            <a:r>
              <a:rPr lang="en-US" sz="1800" dirty="0">
                <a:solidFill>
                  <a:schemeClr val="accent3">
                    <a:lumMod val="25000"/>
                  </a:schemeClr>
                </a:solidFill>
                <a:latin typeface="Abadi" panose="020B0604020104020204" pitchFamily="34" charset="0"/>
              </a:rPr>
              <a:t> (default) and a </a:t>
            </a:r>
            <a:r>
              <a:rPr lang="en-US" sz="1800" b="1" dirty="0">
                <a:solidFill>
                  <a:schemeClr val="accent3">
                    <a:lumMod val="25000"/>
                  </a:schemeClr>
                </a:solidFill>
                <a:latin typeface="Abadi" panose="020B0604020104020204" pitchFamily="34" charset="0"/>
              </a:rPr>
              <a:t>specific site</a:t>
            </a:r>
            <a:r>
              <a:rPr lang="en-US" sz="1800" dirty="0">
                <a:solidFill>
                  <a:schemeClr val="accent3">
                    <a:lumMod val="25000"/>
                  </a:schemeClr>
                </a:solidFill>
                <a:latin typeface="Abadi" panose="020B0604020104020204" pitchFamily="34" charset="0"/>
              </a:rPr>
              <a:t> for both charts</a:t>
            </a:r>
          </a:p>
          <a:p>
            <a:pPr lvl="1">
              <a:lnSpc>
                <a:spcPct val="100000"/>
              </a:lnSpc>
              <a:spcBef>
                <a:spcPts val="1400"/>
              </a:spcBef>
            </a:pPr>
            <a:r>
              <a:rPr lang="en-US" sz="1800" b="1" dirty="0" err="1">
                <a:solidFill>
                  <a:schemeClr val="accent3">
                    <a:lumMod val="25000"/>
                  </a:schemeClr>
                </a:solidFill>
                <a:latin typeface="Abadi" panose="020B0604020104020204" pitchFamily="34" charset="0"/>
              </a:rPr>
              <a:t>RangeSlider</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payload-slider</a:t>
            </a:r>
            <a:r>
              <a:rPr lang="en-US" sz="1800" dirty="0">
                <a:solidFill>
                  <a:schemeClr val="accent3">
                    <a:lumMod val="25000"/>
                  </a:schemeClr>
                </a:solidFill>
                <a:latin typeface="Abadi" panose="020B0604020104020204" pitchFamily="34" charset="0"/>
              </a:rPr>
              <a:t>, 0-10,000 kg): filters the scatter plot by payload range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 Summary 1</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91" y="1541417"/>
            <a:ext cx="11142617" cy="4777933"/>
          </a:xfrm>
          <a:prstGeom prst="rect">
            <a:avLst/>
          </a:prstGeom>
        </p:spPr>
        <p:txBody>
          <a:bodyPr vert="horz" lIns="91440" tIns="45720" rIns="91440" bIns="45720" rtlCol="0" anchor="t">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Why these plots &amp; interactions</a:t>
            </a:r>
          </a:p>
          <a:p>
            <a:pPr lvl="1">
              <a:lnSpc>
                <a:spcPct val="100000"/>
              </a:lnSpc>
              <a:spcBef>
                <a:spcPts val="1400"/>
              </a:spcBef>
            </a:pPr>
            <a:r>
              <a:rPr lang="en-US" sz="1800" b="1" dirty="0">
                <a:solidFill>
                  <a:schemeClr val="accent3">
                    <a:lumMod val="25000"/>
                  </a:schemeClr>
                </a:solidFill>
                <a:latin typeface="Abadi" panose="020B0604020104020204" pitchFamily="34" charset="0"/>
              </a:rPr>
              <a:t>Pie:</a:t>
            </a:r>
            <a:r>
              <a:rPr lang="en-US" sz="1800" dirty="0">
                <a:solidFill>
                  <a:schemeClr val="accent3">
                    <a:lumMod val="25000"/>
                  </a:schemeClr>
                </a:solidFill>
                <a:latin typeface="Abadi" panose="020B0604020104020204" pitchFamily="34" charset="0"/>
              </a:rPr>
              <a:t> quickly compare success distribution across sites, or success vs. failure within one site</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 slider: explore the relationship between payload mass and landing outcome, and see how it varies by booster version and site; the slider focuses the analysis on relevant mass ranges.</a:t>
            </a:r>
          </a:p>
          <a:p>
            <a:pPr>
              <a:lnSpc>
                <a:spcPct val="100000"/>
              </a:lnSpc>
              <a:spcBef>
                <a:spcPts val="1400"/>
              </a:spcBef>
            </a:pPr>
            <a:r>
              <a:rPr lang="en-US" sz="2000" b="1" dirty="0">
                <a:solidFill>
                  <a:schemeClr val="accent3">
                    <a:lumMod val="25000"/>
                  </a:schemeClr>
                </a:solidFill>
                <a:latin typeface="Abadi" panose="020B0604020104020204" pitchFamily="34" charset="0"/>
              </a:rPr>
              <a:t>Dash app (GitHub URL)</a:t>
            </a:r>
            <a:r>
              <a:rPr lang="en-US"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3"/>
              </a:rPr>
              <a:t>GitHub</a:t>
            </a:r>
            <a:endParaRPr lang="en-US" sz="20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 – Summary 2</a:t>
            </a:r>
          </a:p>
        </p:txBody>
      </p:sp>
    </p:spTree>
    <p:extLst>
      <p:ext uri="{BB962C8B-B14F-4D97-AF65-F5344CB8AC3E}">
        <p14:creationId xmlns:p14="http://schemas.microsoft.com/office/powerpoint/2010/main" val="3496177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199" y="1463040"/>
            <a:ext cx="10925601" cy="2537049"/>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Data &amp; split</a:t>
            </a:r>
          </a:p>
          <a:p>
            <a:pPr lvl="1">
              <a:lnSpc>
                <a:spcPct val="100000"/>
              </a:lnSpc>
              <a:spcBef>
                <a:spcPts val="1400"/>
              </a:spcBef>
            </a:pPr>
            <a:r>
              <a:rPr lang="en-US" sz="1800" dirty="0">
                <a:solidFill>
                  <a:schemeClr val="accent3">
                    <a:lumMod val="25000"/>
                  </a:schemeClr>
                </a:solidFill>
                <a:latin typeface="Abadi" panose="020B0604020104020204" pitchFamily="34" charset="0"/>
              </a:rPr>
              <a:t>Input features: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dataset_part_3.csv </a:t>
            </a:r>
            <a:r>
              <a:rPr lang="en-US" sz="1800" dirty="0">
                <a:solidFill>
                  <a:schemeClr val="accent3">
                    <a:lumMod val="25000"/>
                  </a:schemeClr>
                </a:solidFill>
                <a:latin typeface="Abadi" panose="020B0604020104020204" pitchFamily="34" charset="0"/>
              </a:rPr>
              <a:t>(90x80); target </a:t>
            </a:r>
            <a:r>
              <a:rPr lang="en-US" sz="1800" i="1" dirty="0">
                <a:solidFill>
                  <a:schemeClr val="accent3">
                    <a:lumMod val="25000"/>
                  </a:schemeClr>
                </a:solidFill>
                <a:latin typeface="Courier New" panose="02070309020205020404" pitchFamily="49" charset="0"/>
                <a:cs typeface="Courier New" panose="02070309020205020404" pitchFamily="49" charset="0"/>
              </a:rPr>
              <a:t>Y = Class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features: </a:t>
            </a:r>
            <a:r>
              <a:rPr lang="en-US" sz="1800" i="1" dirty="0" err="1">
                <a:solidFill>
                  <a:schemeClr val="accent3">
                    <a:lumMod val="25000"/>
                  </a:schemeClr>
                </a:solidFill>
                <a:latin typeface="Courier New" panose="02070309020205020404" pitchFamily="49" charset="0"/>
                <a:cs typeface="Courier New" panose="02070309020205020404" pitchFamily="49" charset="0"/>
              </a:rPr>
              <a:t>StandardScaler.fit_transform</a:t>
            </a:r>
            <a:r>
              <a:rPr lang="en-US" sz="1800" i="1" dirty="0">
                <a:solidFill>
                  <a:schemeClr val="accent3">
                    <a:lumMod val="25000"/>
                  </a:schemeClr>
                </a:solidFill>
                <a:latin typeface="Courier New" panose="02070309020205020404" pitchFamily="49" charset="0"/>
                <a:cs typeface="Courier New" panose="02070309020205020404" pitchFamily="49" charset="0"/>
              </a:rPr>
              <a:t>(X) </a:t>
            </a:r>
            <a:r>
              <a:rPr lang="es-ES" sz="1400" dirty="0"/>
              <a: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X_scaled</a:t>
            </a:r>
            <a:endParaRPr lang="en-US" sz="1800" i="1" dirty="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Split: </a:t>
            </a:r>
            <a:r>
              <a:rPr lang="en-US" sz="1800" i="1" dirty="0" err="1">
                <a:solidFill>
                  <a:schemeClr val="accent3">
                    <a:lumMod val="25000"/>
                  </a:schemeClr>
                </a:solidFill>
                <a:latin typeface="Courier New" panose="02070309020205020404" pitchFamily="49" charset="0"/>
                <a:cs typeface="Courier New" panose="02070309020205020404" pitchFamily="49" charset="0"/>
              </a:rPr>
              <a:t>train_test_split</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X_scaled</a:t>
            </a:r>
            <a:r>
              <a:rPr lang="en-US" sz="1800" i="1" dirty="0">
                <a:solidFill>
                  <a:schemeClr val="accent3">
                    <a:lumMod val="25000"/>
                  </a:schemeClr>
                </a:solidFill>
                <a:latin typeface="Courier New" panose="02070309020205020404" pitchFamily="49" charset="0"/>
                <a:cs typeface="Courier New" panose="02070309020205020404" pitchFamily="49" charset="0"/>
              </a:rPr>
              <a:t>, Y, </a:t>
            </a:r>
            <a:r>
              <a:rPr lang="en-US" sz="1800" i="1" dirty="0" err="1">
                <a:solidFill>
                  <a:schemeClr val="accent3">
                    <a:lumMod val="25000"/>
                  </a:schemeClr>
                </a:solidFill>
                <a:latin typeface="Courier New" panose="02070309020205020404" pitchFamily="49" charset="0"/>
                <a:cs typeface="Courier New" panose="02070309020205020404" pitchFamily="49" charset="0"/>
              </a:rPr>
              <a:t>test_size</a:t>
            </a:r>
            <a:r>
              <a:rPr lang="en-US" sz="1800" i="1" dirty="0">
                <a:solidFill>
                  <a:schemeClr val="accent3">
                    <a:lumMod val="25000"/>
                  </a:schemeClr>
                </a:solidFill>
                <a:latin typeface="Courier New" panose="02070309020205020404" pitchFamily="49" charset="0"/>
                <a:cs typeface="Courier New" panose="02070309020205020404" pitchFamily="49" charset="0"/>
              </a:rPr>
              <a:t>=0.2, </a:t>
            </a:r>
            <a:r>
              <a:rPr lang="en-US" sz="1800" i="1" dirty="0" err="1">
                <a:solidFill>
                  <a:schemeClr val="accent3">
                    <a:lumMod val="25000"/>
                  </a:schemeClr>
                </a:solidFill>
                <a:latin typeface="Courier New" panose="02070309020205020404" pitchFamily="49" charset="0"/>
                <a:cs typeface="Courier New" panose="02070309020205020404" pitchFamily="49" charset="0"/>
              </a:rPr>
              <a:t>random_state</a:t>
            </a:r>
            <a:r>
              <a:rPr lang="en-US" sz="1800" i="1" dirty="0">
                <a:solidFill>
                  <a:schemeClr val="accent3">
                    <a:lumMod val="25000"/>
                  </a:schemeClr>
                </a:solidFill>
                <a:latin typeface="Courier New" panose="02070309020205020404" pitchFamily="49" charset="0"/>
                <a:cs typeface="Courier New" panose="02070309020205020404" pitchFamily="49" charset="0"/>
              </a:rPr>
              <a:t>=2, stratify=Y)</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1</a:t>
            </a:r>
          </a:p>
        </p:txBody>
      </p:sp>
      <p:graphicFrame>
        <p:nvGraphicFramePr>
          <p:cNvPr id="2" name="Diagrama 1">
            <a:extLst>
              <a:ext uri="{FF2B5EF4-FFF2-40B4-BE49-F238E27FC236}">
                <a16:creationId xmlns:a16="http://schemas.microsoft.com/office/drawing/2014/main" id="{7966C29C-014A-78DE-03C6-94958D0C48B3}"/>
              </a:ext>
            </a:extLst>
          </p:cNvPr>
          <p:cNvGraphicFramePr/>
          <p:nvPr>
            <p:extLst>
              <p:ext uri="{D42A27DB-BD31-4B8C-83A1-F6EECF244321}">
                <p14:modId xmlns:p14="http://schemas.microsoft.com/office/powerpoint/2010/main" val="1466297609"/>
              </p:ext>
            </p:extLst>
          </p:nvPr>
        </p:nvGraphicFramePr>
        <p:xfrm>
          <a:off x="633199" y="4119081"/>
          <a:ext cx="10925601" cy="25370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199" y="1463040"/>
            <a:ext cx="10925601" cy="4856310"/>
          </a:xfrm>
          <a:prstGeom prst="rect">
            <a:avLst/>
          </a:prstGeom>
        </p:spPr>
        <p:txBody>
          <a:bodyPr>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Models trained (each with 10-fold CV via </a:t>
            </a:r>
            <a:r>
              <a:rPr lang="en-US" sz="2200" i="1" dirty="0" err="1">
                <a:solidFill>
                  <a:schemeClr val="accent3">
                    <a:lumMod val="25000"/>
                  </a:schemeClr>
                </a:solidFill>
                <a:latin typeface="Courier New" panose="02070309020205020404" pitchFamily="49" charset="0"/>
                <a:cs typeface="Courier New" panose="02070309020205020404" pitchFamily="49" charset="0"/>
              </a:rPr>
              <a:t>GridSearchCV</a:t>
            </a:r>
            <a:r>
              <a:rPr lang="en-US" sz="2200" b="1"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scoring=‘accuracy’</a:t>
            </a:r>
            <a:r>
              <a:rPr lang="en-US" sz="2200" b="1"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Logistic Regression (</a:t>
            </a:r>
            <a:r>
              <a:rPr lang="en-US" sz="1800" i="1" dirty="0" err="1">
                <a:solidFill>
                  <a:schemeClr val="accent3">
                    <a:lumMod val="25000"/>
                  </a:schemeClr>
                </a:solidFill>
                <a:latin typeface="Courier New" panose="02070309020205020404" pitchFamily="49" charset="0"/>
                <a:cs typeface="Courier New" panose="02070309020205020404" pitchFamily="49" charset="0"/>
              </a:rPr>
              <a:t>LogisticRegression</a:t>
            </a:r>
            <a:r>
              <a:rPr lang="en-US" sz="1800" b="1" dirty="0">
                <a:solidFill>
                  <a:schemeClr val="accent3">
                    <a:lumMod val="25000"/>
                  </a:schemeClr>
                </a:solidFill>
                <a:latin typeface="Abadi" panose="020B0604020104020204" pitchFamily="34" charset="0"/>
              </a:rPr>
              <a:t>): grid </a:t>
            </a:r>
            <a:r>
              <a:rPr lang="en-US" sz="1800" i="1" dirty="0">
                <a:solidFill>
                  <a:schemeClr val="accent3">
                    <a:lumMod val="25000"/>
                  </a:schemeClr>
                </a:solidFill>
                <a:latin typeface="Courier New" panose="02070309020205020404" pitchFamily="49" charset="0"/>
                <a:cs typeface="Courier New" panose="02070309020205020404" pitchFamily="49" charset="0"/>
              </a:rPr>
              <a:t>C=[0.01, 0.1, 1]</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penalty=‘l2’</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solver=‘</a:t>
            </a:r>
            <a:r>
              <a:rPr lang="en-US" sz="1800" i="1" dirty="0" err="1">
                <a:solidFill>
                  <a:schemeClr val="accent3">
                    <a:lumMod val="25000"/>
                  </a:schemeClr>
                </a:solidFill>
                <a:latin typeface="Courier New" panose="02070309020205020404" pitchFamily="49" charset="0"/>
                <a:cs typeface="Courier New" panose="02070309020205020404" pitchFamily="49" charset="0"/>
              </a:rPr>
              <a:t>lbfgs</a:t>
            </a:r>
            <a:r>
              <a:rPr lang="en-US" sz="1800" i="1" dirty="0">
                <a:solidFill>
                  <a:schemeClr val="accent3">
                    <a:lumMod val="25000"/>
                  </a:schemeClr>
                </a:solidFill>
                <a:latin typeface="Courier New" panose="02070309020205020404" pitchFamily="49" charset="0"/>
                <a:cs typeface="Courier New" panose="02070309020205020404" pitchFamily="49"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SVM (</a:t>
            </a:r>
            <a:r>
              <a:rPr lang="en-US" sz="1800" i="1" dirty="0">
                <a:solidFill>
                  <a:schemeClr val="accent3">
                    <a:lumMod val="25000"/>
                  </a:schemeClr>
                </a:solidFill>
                <a:latin typeface="Courier New" panose="02070309020205020404" pitchFamily="49" charset="0"/>
                <a:cs typeface="Courier New" panose="02070309020205020404" pitchFamily="49" charset="0"/>
              </a:rPr>
              <a:t>SVC</a:t>
            </a:r>
            <a:r>
              <a:rPr lang="en-US" sz="1800" b="1" dirty="0">
                <a:solidFill>
                  <a:schemeClr val="accent3">
                    <a:lumMod val="25000"/>
                  </a:schemeClr>
                </a:solidFill>
                <a:latin typeface="Abadi" panose="020B0604020104020204" pitchFamily="34" charset="0"/>
              </a:rPr>
              <a:t>): grids over </a:t>
            </a:r>
            <a:r>
              <a:rPr lang="en-US" sz="1800" i="1" dirty="0">
                <a:solidFill>
                  <a:schemeClr val="accent3">
                    <a:lumMod val="25000"/>
                  </a:schemeClr>
                </a:solidFill>
                <a:latin typeface="Courier New" panose="02070309020205020404" pitchFamily="49" charset="0"/>
                <a:cs typeface="Courier New" panose="02070309020205020404" pitchFamily="49" charset="0"/>
              </a:rPr>
              <a:t>kernel = {linear, </a:t>
            </a:r>
            <a:r>
              <a:rPr lang="en-US" sz="1800" i="1" dirty="0" err="1">
                <a:solidFill>
                  <a:schemeClr val="accent3">
                    <a:lumMod val="25000"/>
                  </a:schemeClr>
                </a:solidFill>
                <a:latin typeface="Courier New" panose="02070309020205020404" pitchFamily="49" charset="0"/>
                <a:cs typeface="Courier New" panose="02070309020205020404" pitchFamily="49" charset="0"/>
              </a:rPr>
              <a:t>rbf</a:t>
            </a:r>
            <a:r>
              <a:rPr lang="en-US" sz="1800" i="1" dirty="0">
                <a:solidFill>
                  <a:schemeClr val="accent3">
                    <a:lumMod val="25000"/>
                  </a:schemeClr>
                </a:solidFill>
                <a:latin typeface="Courier New" panose="02070309020205020404" pitchFamily="49" charset="0"/>
                <a:cs typeface="Courier New" panose="02070309020205020404" pitchFamily="49" charset="0"/>
              </a:rPr>
              <a:t>, poly, sigmoid}</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C</a:t>
            </a:r>
            <a:r>
              <a:rPr lang="en-US" sz="1800" b="1" dirty="0">
                <a:solidFill>
                  <a:schemeClr val="accent3">
                    <a:lumMod val="25000"/>
                  </a:schemeClr>
                </a:solidFill>
                <a:latin typeface="Abadi" panose="020B0604020104020204" pitchFamily="34" charset="0"/>
              </a:rPr>
              <a:t> &amp; </a:t>
            </a:r>
            <a:r>
              <a:rPr lang="en-US" sz="1800" i="1" dirty="0">
                <a:solidFill>
                  <a:schemeClr val="accent3">
                    <a:lumMod val="25000"/>
                  </a:schemeClr>
                </a:solidFill>
                <a:latin typeface="Courier New" panose="02070309020205020404" pitchFamily="49" charset="0"/>
                <a:cs typeface="Courier New" panose="02070309020205020404" pitchFamily="49" charset="0"/>
              </a:rPr>
              <a:t>gamma</a:t>
            </a:r>
            <a:r>
              <a:rPr lang="en-US" sz="1800" b="1" dirty="0">
                <a:solidFill>
                  <a:schemeClr val="accent3">
                    <a:lumMod val="25000"/>
                  </a:schemeClr>
                </a:solidFill>
                <a:latin typeface="Abadi" panose="020B0604020104020204" pitchFamily="34" charset="0"/>
              </a:rPr>
              <a:t> on </a:t>
            </a:r>
            <a:r>
              <a:rPr lang="en-US" sz="1800" b="1" dirty="0" err="1">
                <a:solidFill>
                  <a:schemeClr val="accent3">
                    <a:lumMod val="25000"/>
                  </a:schemeClr>
                </a:solidFill>
                <a:latin typeface="Abadi" panose="020B0604020104020204" pitchFamily="34" charset="0"/>
              </a:rPr>
              <a:t>logspace</a:t>
            </a:r>
            <a:endParaRPr lang="en-US" sz="1800" b="1"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Decision Tree (</a:t>
            </a:r>
            <a:r>
              <a:rPr lang="en-US" sz="1800" i="1" dirty="0" err="1">
                <a:solidFill>
                  <a:schemeClr val="accent3">
                    <a:lumMod val="25000"/>
                  </a:schemeClr>
                </a:solidFill>
                <a:latin typeface="Courier New" panose="02070309020205020404" pitchFamily="49" charset="0"/>
                <a:cs typeface="Courier New" panose="02070309020205020404" pitchFamily="49" charset="0"/>
              </a:rPr>
              <a:t>DecisionTreeClassifier</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grid on </a:t>
            </a:r>
            <a:r>
              <a:rPr lang="en-US" sz="1800" i="1" dirty="0">
                <a:solidFill>
                  <a:schemeClr val="accent3">
                    <a:lumMod val="25000"/>
                  </a:schemeClr>
                </a:solidFill>
                <a:latin typeface="Courier New" panose="02070309020205020404" pitchFamily="49" charset="0"/>
                <a:cs typeface="Courier New" panose="02070309020205020404" pitchFamily="49" charset="0"/>
              </a:rPr>
              <a:t>criterion</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splitter</a:t>
            </a:r>
            <a:r>
              <a:rPr lang="en-US" sz="1800" b="1"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max_depth</a:t>
            </a:r>
            <a:r>
              <a:rPr lang="en-US" sz="1800" b="1"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max_features</a:t>
            </a:r>
            <a:r>
              <a:rPr lang="en-US" sz="1800" b="1"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min_samples</a:t>
            </a:r>
            <a:r>
              <a:rPr lang="en-US" sz="1800" i="1" dirty="0">
                <a:solidFill>
                  <a:schemeClr val="accent3">
                    <a:lumMod val="25000"/>
                  </a:schemeClr>
                </a:solidFill>
                <a:latin typeface="Courier New" panose="02070309020205020404" pitchFamily="49" charset="0"/>
                <a:cs typeface="Courier New" panose="02070309020205020404" pitchFamily="49" charset="0"/>
              </a:rPr>
              <a:t>-leaf</a:t>
            </a:r>
            <a:r>
              <a:rPr lang="en-US" sz="1800" b="1"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min_samples_split</a:t>
            </a:r>
            <a:endParaRPr lang="en-US" sz="1800" i="1" dirty="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KNN (</a:t>
            </a:r>
            <a:r>
              <a:rPr lang="en-US" sz="1800" i="1" dirty="0" err="1">
                <a:solidFill>
                  <a:schemeClr val="accent3">
                    <a:lumMod val="25000"/>
                  </a:schemeClr>
                </a:solidFill>
                <a:latin typeface="Courier New" panose="02070309020205020404" pitchFamily="49" charset="0"/>
                <a:cs typeface="Courier New" panose="02070309020205020404" pitchFamily="49" charset="0"/>
              </a:rPr>
              <a:t>KNeighborsClassifier</a:t>
            </a:r>
            <a:r>
              <a:rPr lang="en-US" sz="1800" b="1"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grid on </a:t>
            </a:r>
            <a:r>
              <a:rPr lang="en-US" sz="1800" i="1" dirty="0" err="1">
                <a:solidFill>
                  <a:schemeClr val="accent3">
                    <a:lumMod val="25000"/>
                  </a:schemeClr>
                </a:solidFill>
                <a:latin typeface="Courier New" panose="02070309020205020404" pitchFamily="49" charset="0"/>
                <a:cs typeface="Courier New" panose="02070309020205020404" pitchFamily="49" charset="0"/>
              </a:rPr>
              <a:t>n_neighbors</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algorithm</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p</a:t>
            </a:r>
            <a:endParaRPr lang="en-US" sz="1600" b="1" dirty="0">
              <a:solidFill>
                <a:schemeClr val="accent3">
                  <a:lumMod val="25000"/>
                </a:schemeClr>
              </a:solidFill>
              <a:latin typeface="Abadi" panose="020B0604020104020204" pitchFamily="34" charset="0"/>
            </a:endParaRPr>
          </a:p>
          <a:p>
            <a:pPr>
              <a:lnSpc>
                <a:spcPct val="100000"/>
              </a:lnSpc>
              <a:spcBef>
                <a:spcPts val="1400"/>
              </a:spcBef>
            </a:pPr>
            <a:r>
              <a:rPr lang="en-US" sz="2000" b="1" dirty="0">
                <a:solidFill>
                  <a:schemeClr val="accent3">
                    <a:lumMod val="25000"/>
                  </a:schemeClr>
                </a:solidFill>
                <a:latin typeface="Abadi" panose="020B0604020104020204" pitchFamily="34" charset="0"/>
              </a:rPr>
              <a:t>Evaluation &amp; model selection</a:t>
            </a:r>
          </a:p>
          <a:p>
            <a:pPr lvl="1">
              <a:lnSpc>
                <a:spcPct val="100000"/>
              </a:lnSpc>
              <a:spcBef>
                <a:spcPts val="1400"/>
              </a:spcBef>
            </a:pPr>
            <a:r>
              <a:rPr lang="en-US" sz="1600" dirty="0">
                <a:solidFill>
                  <a:schemeClr val="accent3">
                    <a:lumMod val="25000"/>
                  </a:schemeClr>
                </a:solidFill>
                <a:latin typeface="Abadi" panose="020B0604020104020204" pitchFamily="34" charset="0"/>
              </a:rPr>
              <a:t>For each best-CV model: compute </a:t>
            </a:r>
            <a:r>
              <a:rPr lang="en-US" sz="1600" b="1" dirty="0">
                <a:solidFill>
                  <a:schemeClr val="accent3">
                    <a:lumMod val="25000"/>
                  </a:schemeClr>
                </a:solidFill>
                <a:latin typeface="Abadi" panose="020B0604020104020204" pitchFamily="34" charset="0"/>
              </a:rPr>
              <a:t>test accuracy </a:t>
            </a:r>
            <a:r>
              <a:rPr lang="en-US" sz="1600" dirty="0">
                <a:solidFill>
                  <a:schemeClr val="accent3">
                    <a:lumMod val="25000"/>
                  </a:schemeClr>
                </a:solidFill>
                <a:latin typeface="Abadi" panose="020B0604020104020204" pitchFamily="34" charset="0"/>
              </a:rPr>
              <a:t>(</a:t>
            </a:r>
            <a:r>
              <a:rPr lang="en-US" sz="1600" i="1" dirty="0">
                <a:solidFill>
                  <a:schemeClr val="accent3">
                    <a:lumMod val="25000"/>
                  </a:schemeClr>
                </a:solidFill>
                <a:latin typeface="Courier New" panose="02070309020205020404" pitchFamily="49" charset="0"/>
                <a:cs typeface="Courier New" panose="02070309020205020404" pitchFamily="49" charset="0"/>
              </a:rPr>
              <a:t>.score(</a:t>
            </a:r>
            <a:r>
              <a:rPr lang="en-US" sz="1600" i="1" dirty="0" err="1">
                <a:solidFill>
                  <a:schemeClr val="accent3">
                    <a:lumMod val="25000"/>
                  </a:schemeClr>
                </a:solidFill>
                <a:latin typeface="Courier New" panose="02070309020205020404" pitchFamily="49" charset="0"/>
                <a:cs typeface="Courier New" panose="02070309020205020404" pitchFamily="49" charset="0"/>
              </a:rPr>
              <a:t>X_test</a:t>
            </a:r>
            <a:r>
              <a:rPr lang="en-US" sz="1600" i="1" dirty="0">
                <a:solidFill>
                  <a:schemeClr val="accent3">
                    <a:lumMod val="25000"/>
                  </a:schemeClr>
                </a:solidFill>
                <a:latin typeface="Courier New" panose="02070309020205020404" pitchFamily="49" charset="0"/>
                <a:cs typeface="Courier New" panose="02070309020205020404" pitchFamily="49" charset="0"/>
              </a:rPr>
              <a:t>, </a:t>
            </a:r>
            <a:r>
              <a:rPr lang="en-US" sz="1600" i="1" dirty="0" err="1">
                <a:solidFill>
                  <a:schemeClr val="accent3">
                    <a:lumMod val="25000"/>
                  </a:schemeClr>
                </a:solidFill>
                <a:latin typeface="Courier New" panose="02070309020205020404" pitchFamily="49" charset="0"/>
                <a:cs typeface="Courier New" panose="02070309020205020404" pitchFamily="49" charset="0"/>
              </a:rPr>
              <a:t>Y_test</a:t>
            </a:r>
            <a:r>
              <a:rPr lang="en-US" sz="1600" i="1" dirty="0">
                <a:solidFill>
                  <a:schemeClr val="accent3">
                    <a:lumMod val="25000"/>
                  </a:schemeClr>
                </a:solidFill>
                <a:latin typeface="Courier New" panose="02070309020205020404" pitchFamily="49" charset="0"/>
                <a:cs typeface="Courier New" panose="02070309020205020404" pitchFamily="49" charset="0"/>
              </a:rPr>
              <a:t>)</a:t>
            </a:r>
            <a:r>
              <a:rPr lang="en-US" sz="1600" dirty="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Plot </a:t>
            </a:r>
            <a:r>
              <a:rPr lang="en-US" sz="1600" b="1" dirty="0">
                <a:solidFill>
                  <a:schemeClr val="accent3">
                    <a:lumMod val="25000"/>
                  </a:schemeClr>
                </a:solidFill>
                <a:latin typeface="Abadi" panose="020B0604020104020204" pitchFamily="34" charset="0"/>
              </a:rPr>
              <a:t>confusion matrix</a:t>
            </a:r>
            <a:r>
              <a:rPr lang="en-US" sz="1600" dirty="0">
                <a:solidFill>
                  <a:schemeClr val="accent3">
                    <a:lumMod val="25000"/>
                  </a:schemeClr>
                </a:solidFill>
                <a:latin typeface="Abadi" panose="020B0604020104020204" pitchFamily="34" charset="0"/>
              </a:rPr>
              <a:t>(</a:t>
            </a:r>
            <a:r>
              <a:rPr lang="en-US" sz="1600" i="1" dirty="0" err="1">
                <a:solidFill>
                  <a:schemeClr val="accent3">
                    <a:lumMod val="25000"/>
                  </a:schemeClr>
                </a:solidFill>
                <a:latin typeface="Courier New" panose="02070309020205020404" pitchFamily="49" charset="0"/>
                <a:cs typeface="Courier New" panose="02070309020205020404" pitchFamily="49" charset="0"/>
              </a:rPr>
              <a:t>plot_confusion_matrix</a:t>
            </a:r>
            <a:r>
              <a:rPr lang="en-US" sz="1600" dirty="0">
                <a:solidFill>
                  <a:schemeClr val="accent3">
                    <a:lumMod val="25000"/>
                  </a:schemeClr>
                </a:solidFill>
                <a:latin typeface="Abadi" panose="020B0604020104020204" pitchFamily="34" charset="0"/>
              </a:rPr>
              <a:t>) and print </a:t>
            </a:r>
            <a:r>
              <a:rPr lang="en-US" sz="1600" b="1" dirty="0">
                <a:solidFill>
                  <a:schemeClr val="accent3">
                    <a:lumMod val="25000"/>
                  </a:schemeClr>
                </a:solidFill>
                <a:latin typeface="Abadi" panose="020B0604020104020204" pitchFamily="34" charset="0"/>
              </a:rPr>
              <a:t>classification report</a:t>
            </a:r>
            <a:r>
              <a:rPr lang="en-US" sz="1600" dirty="0">
                <a:solidFill>
                  <a:schemeClr val="accent3">
                    <a:lumMod val="25000"/>
                  </a:schemeClr>
                </a:solidFill>
                <a:latin typeface="Abadi" panose="020B0604020104020204" pitchFamily="34" charset="0"/>
              </a:rPr>
              <a:t> (precision, recall, f1, balanced accuracy)</a:t>
            </a:r>
          </a:p>
          <a:p>
            <a:pPr lvl="1">
              <a:lnSpc>
                <a:spcPct val="100000"/>
              </a:lnSpc>
              <a:spcBef>
                <a:spcPts val="1400"/>
              </a:spcBef>
            </a:pPr>
            <a:r>
              <a:rPr lang="en-US" sz="1600" b="1" dirty="0">
                <a:solidFill>
                  <a:schemeClr val="accent3">
                    <a:lumMod val="25000"/>
                  </a:schemeClr>
                </a:solidFill>
                <a:latin typeface="Abadi" panose="020B0604020104020204" pitchFamily="34" charset="0"/>
              </a:rPr>
              <a:t>Select best-performing model</a:t>
            </a:r>
            <a:r>
              <a:rPr lang="en-US" sz="1600" dirty="0">
                <a:solidFill>
                  <a:schemeClr val="accent3">
                    <a:lumMod val="25000"/>
                  </a:schemeClr>
                </a:solidFill>
                <a:latin typeface="Abadi" panose="020B0604020104020204" pitchFamily="34" charset="0"/>
              </a:rPr>
              <a:t> = highest </a:t>
            </a:r>
            <a:r>
              <a:rPr lang="en-US" sz="1600" b="1" dirty="0">
                <a:solidFill>
                  <a:schemeClr val="accent3">
                    <a:lumMod val="25000"/>
                  </a:schemeClr>
                </a:solidFill>
                <a:latin typeface="Abadi" panose="020B0604020104020204" pitchFamily="34" charset="0"/>
              </a:rPr>
              <a:t>test accuracy</a:t>
            </a:r>
          </a:p>
          <a:p>
            <a:pPr>
              <a:lnSpc>
                <a:spcPct val="100000"/>
              </a:lnSpc>
              <a:spcBef>
                <a:spcPts val="1400"/>
              </a:spcBef>
            </a:pPr>
            <a:r>
              <a:rPr lang="en-US" sz="2000" b="1" dirty="0">
                <a:solidFill>
                  <a:schemeClr val="accent3">
                    <a:lumMod val="25000"/>
                  </a:schemeClr>
                </a:solidFill>
                <a:latin typeface="Abadi" panose="020B0604020104020204" pitchFamily="34" charset="0"/>
              </a:rPr>
              <a:t>Notebook (GitHub URL)</a:t>
            </a:r>
            <a:r>
              <a:rPr lang="en-US" sz="20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hlinkClick r:id="rId3"/>
              </a:rPr>
              <a:t>GitHub</a:t>
            </a:r>
            <a:endParaRPr lang="en-US" sz="2000" dirty="0"/>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 2</a:t>
            </a:r>
          </a:p>
        </p:txBody>
      </p:sp>
    </p:spTree>
    <p:extLst>
      <p:ext uri="{BB962C8B-B14F-4D97-AF65-F5344CB8AC3E}">
        <p14:creationId xmlns:p14="http://schemas.microsoft.com/office/powerpoint/2010/main" val="34195630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00891" y="1528354"/>
            <a:ext cx="10894423" cy="47909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Overall landing success </a:t>
            </a:r>
            <a:r>
              <a:rPr lang="en-US" sz="2200" dirty="0">
                <a:solidFill>
                  <a:schemeClr val="accent3">
                    <a:lumMod val="25000"/>
                  </a:schemeClr>
                </a:solidFill>
                <a:latin typeface="Abadi" panose="020B0604020104020204" pitchFamily="34" charset="0"/>
              </a:rPr>
              <a:t>(</a:t>
            </a:r>
            <a:r>
              <a:rPr lang="en-US" sz="2200" i="1" dirty="0">
                <a:solidFill>
                  <a:schemeClr val="accent3">
                    <a:lumMod val="25000"/>
                  </a:schemeClr>
                </a:solidFill>
                <a:latin typeface="Courier New" panose="02070309020205020404" pitchFamily="49" charset="0"/>
                <a:cs typeface="Courier New" panose="02070309020205020404" pitchFamily="49" charset="0"/>
              </a:rPr>
              <a:t>Class=1</a:t>
            </a:r>
            <a:r>
              <a:rPr lang="en-US" sz="2200" dirty="0">
                <a:solidFill>
                  <a:schemeClr val="accent3">
                    <a:lumMod val="25000"/>
                  </a:schemeClr>
                </a:solidFill>
                <a:latin typeface="Abadi" panose="020B0604020104020204" pitchFamily="34" charset="0"/>
              </a:rPr>
              <a:t>):  </a:t>
            </a:r>
            <a:r>
              <a:rPr lang="es-ES" sz="1800" b="1" dirty="0">
                <a:solidFill>
                  <a:schemeClr val="tx1"/>
                </a:solidFill>
              </a:rPr>
              <a:t>~</a:t>
            </a:r>
            <a:r>
              <a:rPr lang="en-US" sz="1800" b="1" dirty="0">
                <a:solidFill>
                  <a:schemeClr val="accent3">
                    <a:lumMod val="25000"/>
                  </a:schemeClr>
                </a:solidFill>
                <a:latin typeface="Abadi" panose="020B0604020104020204" pitchFamily="34" charset="0"/>
              </a:rPr>
              <a:t>66.7% </a:t>
            </a:r>
            <a:r>
              <a:rPr lang="en-US" sz="1800" dirty="0">
                <a:solidFill>
                  <a:schemeClr val="accent3">
                    <a:lumMod val="25000"/>
                  </a:schemeClr>
                </a:solidFill>
                <a:latin typeface="Abadi" panose="020B0604020104020204" pitchFamily="34" charset="0"/>
              </a:rPr>
              <a:t>(from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dataset_part_2.csv</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By launch site</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KSC LC-39A </a:t>
            </a:r>
            <a:r>
              <a:rPr lang="es-ES" sz="1800" dirty="0">
                <a:solidFill>
                  <a:schemeClr val="tx1"/>
                </a:solidFill>
              </a:rPr>
              <a:t>~</a:t>
            </a:r>
            <a:r>
              <a:rPr lang="en-US" sz="1800" dirty="0">
                <a:solidFill>
                  <a:schemeClr val="accent3">
                    <a:lumMod val="25000"/>
                  </a:schemeClr>
                </a:solidFill>
                <a:latin typeface="Abadi" panose="020B0604020104020204" pitchFamily="34" charset="0"/>
              </a:rPr>
              <a:t>77%, VAFB SLC-4E </a:t>
            </a:r>
            <a:r>
              <a:rPr lang="es-ES" sz="1800" dirty="0">
                <a:solidFill>
                  <a:schemeClr val="tx1"/>
                </a:solidFill>
              </a:rPr>
              <a:t>~</a:t>
            </a:r>
            <a:r>
              <a:rPr lang="en-US" sz="1800" dirty="0">
                <a:solidFill>
                  <a:schemeClr val="accent3">
                    <a:lumMod val="25000"/>
                  </a:schemeClr>
                </a:solidFill>
                <a:latin typeface="Abadi" panose="020B0604020104020204" pitchFamily="34" charset="0"/>
              </a:rPr>
              <a:t>77%, CCAFS SLC-40 </a:t>
            </a:r>
            <a:r>
              <a:rPr lang="es-ES" sz="1800" dirty="0">
                <a:solidFill>
                  <a:schemeClr val="tx1"/>
                </a:solidFill>
              </a:rPr>
              <a:t>~</a:t>
            </a:r>
            <a:r>
              <a:rPr lang="en-US" sz="1800" dirty="0">
                <a:solidFill>
                  <a:schemeClr val="accent3">
                    <a:lumMod val="25000"/>
                  </a:schemeClr>
                </a:solidFill>
                <a:latin typeface="Abadi" panose="020B0604020104020204" pitchFamily="34" charset="0"/>
              </a:rPr>
              <a:t>60%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Yearly trend</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upward improvement peaking at </a:t>
            </a:r>
            <a:r>
              <a:rPr lang="es-ES" sz="1800" dirty="0">
                <a:solidFill>
                  <a:schemeClr val="tx1"/>
                </a:solidFill>
              </a:rPr>
              <a:t>~</a:t>
            </a:r>
            <a:r>
              <a:rPr lang="en-US" sz="1800" dirty="0">
                <a:solidFill>
                  <a:schemeClr val="accent3">
                    <a:lumMod val="25000"/>
                  </a:schemeClr>
                </a:solidFill>
                <a:latin typeface="Abadi" panose="020B0604020104020204" pitchFamily="34" charset="0"/>
              </a:rPr>
              <a:t>90% in 2019</a:t>
            </a:r>
          </a:p>
          <a:p>
            <a:pPr>
              <a:lnSpc>
                <a:spcPct val="100000"/>
              </a:lnSpc>
              <a:spcBef>
                <a:spcPts val="1400"/>
              </a:spcBef>
            </a:pPr>
            <a:r>
              <a:rPr lang="en-US" sz="2200" b="1" dirty="0">
                <a:solidFill>
                  <a:schemeClr val="accent3">
                    <a:lumMod val="25000"/>
                  </a:schemeClr>
                </a:solidFill>
                <a:latin typeface="Abadi" panose="020B0604020104020204" pitchFamily="34" charset="0"/>
              </a:rPr>
              <a:t>By payload band</a:t>
            </a:r>
            <a:r>
              <a:rPr lang="en-US" sz="22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≤1 t </a:t>
            </a:r>
            <a:r>
              <a:rPr lang="es-ES" sz="1800" dirty="0">
                <a:solidFill>
                  <a:schemeClr val="tx1"/>
                </a:solidFill>
              </a:rPr>
              <a:t>~</a:t>
            </a:r>
            <a:r>
              <a:rPr lang="en-US" sz="1800" dirty="0">
                <a:solidFill>
                  <a:schemeClr val="accent3">
                    <a:lumMod val="25000"/>
                  </a:schemeClr>
                </a:solidFill>
                <a:latin typeface="Abadi" panose="020B0604020104020204" pitchFamily="34" charset="0"/>
              </a:rPr>
              <a:t>75%, 1-3 t </a:t>
            </a:r>
            <a:r>
              <a:rPr lang="es-ES" sz="1800" dirty="0">
                <a:solidFill>
                  <a:schemeClr val="tx1"/>
                </a:solidFill>
              </a:rPr>
              <a:t>~</a:t>
            </a:r>
            <a:r>
              <a:rPr lang="en-US" sz="1800" dirty="0">
                <a:solidFill>
                  <a:schemeClr val="accent3">
                    <a:lumMod val="25000"/>
                  </a:schemeClr>
                </a:solidFill>
                <a:latin typeface="Abadi" panose="020B0604020104020204" pitchFamily="34" charset="0"/>
              </a:rPr>
              <a:t>68%, 3-6 t </a:t>
            </a:r>
            <a:r>
              <a:rPr lang="es-ES" sz="1800" dirty="0">
                <a:solidFill>
                  <a:schemeClr val="tx1"/>
                </a:solidFill>
              </a:rPr>
              <a:t>~</a:t>
            </a:r>
            <a:r>
              <a:rPr lang="en-US" sz="1800" dirty="0">
                <a:solidFill>
                  <a:schemeClr val="accent3">
                    <a:lumMod val="25000"/>
                  </a:schemeClr>
                </a:solidFill>
                <a:latin typeface="Abadi" panose="020B0604020104020204" pitchFamily="34" charset="0"/>
              </a:rPr>
              <a:t>62%, 6-10 t </a:t>
            </a:r>
            <a:r>
              <a:rPr lang="es-ES" sz="1800" dirty="0">
                <a:solidFill>
                  <a:schemeClr val="tx1"/>
                </a:solidFill>
              </a:rPr>
              <a:t>~</a:t>
            </a:r>
            <a:r>
              <a:rPr lang="en-US" sz="1800" dirty="0">
                <a:solidFill>
                  <a:schemeClr val="accent3">
                    <a:lumMod val="25000"/>
                  </a:schemeClr>
                </a:solidFill>
                <a:latin typeface="Abadi" panose="020B0604020104020204" pitchFamily="34" charset="0"/>
              </a:rPr>
              <a:t>65%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By orbit (note small-n effects): </a:t>
            </a:r>
            <a:r>
              <a:rPr lang="en-US" sz="1800" dirty="0">
                <a:solidFill>
                  <a:schemeClr val="accent3">
                    <a:lumMod val="25000"/>
                  </a:schemeClr>
                </a:solidFill>
                <a:latin typeface="Abadi" panose="020B0604020104020204" pitchFamily="34" charset="0"/>
              </a:rPr>
              <a:t>several orbits show </a:t>
            </a:r>
            <a:r>
              <a:rPr lang="en-US" sz="1800" b="1" dirty="0">
                <a:solidFill>
                  <a:schemeClr val="accent3">
                    <a:lumMod val="25000"/>
                  </a:schemeClr>
                </a:solidFill>
                <a:latin typeface="Abadi" panose="020B0604020104020204" pitchFamily="34" charset="0"/>
              </a:rPr>
              <a:t>100%</a:t>
            </a:r>
            <a:r>
              <a:rPr lang="en-US" sz="1800" dirty="0">
                <a:solidFill>
                  <a:schemeClr val="accent3">
                    <a:lumMod val="25000"/>
                  </a:schemeClr>
                </a:solidFill>
                <a:latin typeface="Abadi" panose="020B0604020104020204" pitchFamily="34" charset="0"/>
              </a:rPr>
              <a:t> in this sample (e.g., </a:t>
            </a:r>
            <a:r>
              <a:rPr lang="en-US" sz="1800" b="1" dirty="0">
                <a:solidFill>
                  <a:schemeClr val="accent3">
                    <a:lumMod val="25000"/>
                  </a:schemeClr>
                </a:solidFill>
                <a:latin typeface="Abadi" panose="020B0604020104020204" pitchFamily="34" charset="0"/>
              </a:rPr>
              <a:t>SSO, ES-L1, GEO, HEO</a:t>
            </a:r>
            <a:r>
              <a:rPr lang="en-US" sz="1800" dirty="0">
                <a:solidFill>
                  <a:schemeClr val="accent3">
                    <a:lumMod val="25000"/>
                  </a:schemeClr>
                </a:solidFill>
                <a:latin typeface="Abadi" panose="020B0604020104020204" pitchFamily="34" charset="0"/>
              </a:rPr>
              <a:t>), while </a:t>
            </a:r>
            <a:r>
              <a:rPr lang="en-US" sz="1800" b="1" dirty="0">
                <a:solidFill>
                  <a:schemeClr val="accent3">
                    <a:lumMod val="25000"/>
                  </a:schemeClr>
                </a:solidFill>
                <a:latin typeface="Abadi" panose="020B0604020104020204" pitchFamily="34" charset="0"/>
              </a:rPr>
              <a:t>GTO</a:t>
            </a:r>
            <a:r>
              <a:rPr lang="en-US" sz="1800" dirty="0">
                <a:solidFill>
                  <a:schemeClr val="accent3">
                    <a:lumMod val="25000"/>
                  </a:schemeClr>
                </a:solidFill>
                <a:latin typeface="Abadi" panose="020B0604020104020204" pitchFamily="34" charset="0"/>
              </a:rPr>
              <a:t> </a:t>
            </a:r>
            <a:r>
              <a:rPr lang="es-ES" sz="1800" dirty="0">
                <a:solidFill>
                  <a:schemeClr val="tx1"/>
                </a:solidFill>
              </a:rPr>
              <a:t>~</a:t>
            </a:r>
            <a:r>
              <a:rPr lang="en-US" sz="1800" dirty="0">
                <a:solidFill>
                  <a:schemeClr val="accent3">
                    <a:lumMod val="25000"/>
                  </a:schemeClr>
                </a:solidFill>
                <a:latin typeface="Abadi" panose="020B0604020104020204" pitchFamily="34" charset="0"/>
              </a:rPr>
              <a:t>52%, </a:t>
            </a:r>
            <a:r>
              <a:rPr lang="en-US" sz="1800" b="1" dirty="0">
                <a:solidFill>
                  <a:schemeClr val="accent3">
                    <a:lumMod val="25000"/>
                  </a:schemeClr>
                </a:solidFill>
                <a:latin typeface="Abadi" panose="020B0604020104020204" pitchFamily="34" charset="0"/>
              </a:rPr>
              <a:t>ISS</a:t>
            </a:r>
            <a:r>
              <a:rPr lang="en-US" sz="1800" dirty="0">
                <a:solidFill>
                  <a:schemeClr val="accent3">
                    <a:lumMod val="25000"/>
                  </a:schemeClr>
                </a:solidFill>
                <a:latin typeface="Abadi" panose="020B0604020104020204" pitchFamily="34" charset="0"/>
              </a:rPr>
              <a:t> </a:t>
            </a:r>
            <a:r>
              <a:rPr lang="es-ES" sz="1800" dirty="0">
                <a:solidFill>
                  <a:schemeClr val="tx1"/>
                </a:solidFill>
              </a:rPr>
              <a:t>~</a:t>
            </a:r>
            <a:r>
              <a:rPr lang="en-US" sz="1800" dirty="0">
                <a:solidFill>
                  <a:schemeClr val="accent3">
                    <a:lumMod val="25000"/>
                  </a:schemeClr>
                </a:solidFill>
                <a:latin typeface="Abadi" panose="020B0604020104020204" pitchFamily="34" charset="0"/>
              </a:rPr>
              <a:t>62%, </a:t>
            </a:r>
            <a:r>
              <a:rPr lang="en-US" sz="1800" b="1" dirty="0">
                <a:solidFill>
                  <a:schemeClr val="accent3">
                    <a:lumMod val="25000"/>
                  </a:schemeClr>
                </a:solidFill>
                <a:latin typeface="Abadi" panose="020B0604020104020204" pitchFamily="34" charset="0"/>
              </a:rPr>
              <a:t>LEO</a:t>
            </a:r>
            <a:r>
              <a:rPr lang="en-US" sz="1800" dirty="0">
                <a:solidFill>
                  <a:schemeClr val="accent3">
                    <a:lumMod val="25000"/>
                  </a:schemeClr>
                </a:solidFill>
                <a:latin typeface="Abadi" panose="020B0604020104020204" pitchFamily="34" charset="0"/>
              </a:rPr>
              <a:t> </a:t>
            </a:r>
            <a:r>
              <a:rPr lang="es-ES" sz="1800" dirty="0">
                <a:solidFill>
                  <a:schemeClr val="tx1"/>
                </a:solidFill>
              </a:rPr>
              <a:t>~</a:t>
            </a:r>
            <a:r>
              <a:rPr lang="en-US" sz="1800" dirty="0">
                <a:solidFill>
                  <a:schemeClr val="accent3">
                    <a:lumMod val="25000"/>
                  </a:schemeClr>
                </a:solidFill>
                <a:latin typeface="Abadi" panose="020B0604020104020204" pitchFamily="34" charset="0"/>
              </a:rPr>
              <a:t>71%</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1">
                    <a:lumMod val="60000"/>
                    <a:lumOff val="40000"/>
                  </a:schemeClr>
                </a:solidFill>
                <a:latin typeface="Abadi" panose="020B0604020104020204" pitchFamily="34" charset="0"/>
              </a:rPr>
              <a:t>These figures come from the Lab 3 / 5 datasets (</a:t>
            </a:r>
            <a:r>
              <a:rPr lang="en-US" sz="2200" i="1" dirty="0">
                <a:solidFill>
                  <a:schemeClr val="accent1">
                    <a:lumMod val="60000"/>
                    <a:lumOff val="40000"/>
                  </a:schemeClr>
                </a:solidFill>
                <a:latin typeface="Courier New" panose="02070309020205020404" pitchFamily="49" charset="0"/>
                <a:cs typeface="Courier New" panose="02070309020205020404" pitchFamily="49" charset="0"/>
              </a:rPr>
              <a:t>dataset_part_2.csv</a:t>
            </a:r>
            <a:r>
              <a:rPr lang="en-US" sz="2200" dirty="0">
                <a:solidFill>
                  <a:schemeClr val="accent1">
                    <a:lumMod val="60000"/>
                    <a:lumOff val="40000"/>
                  </a:schemeClr>
                </a:solidFill>
                <a:latin typeface="Abadi" panose="020B0604020104020204" pitchFamily="34" charset="0"/>
              </a:rPr>
              <a:t>) and match the visuals summarized in Slide 11.</a:t>
            </a: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Exploratory data analysis (EDA)</a:t>
            </a:r>
            <a:endParaRPr lang="en-US" dirty="0">
              <a:solidFill>
                <a:srgbClr val="0B49CB"/>
              </a:solidFill>
            </a:endParaRPr>
          </a:p>
        </p:txBody>
      </p:sp>
      <p:cxnSp>
        <p:nvCxnSpPr>
          <p:cNvPr id="3" name="Conector recto 2">
            <a:extLst>
              <a:ext uri="{FF2B5EF4-FFF2-40B4-BE49-F238E27FC236}">
                <a16:creationId xmlns:a16="http://schemas.microsoft.com/office/drawing/2014/main" id="{7273E453-5CE5-1FB4-25D8-9B0801102154}"/>
              </a:ext>
            </a:extLst>
          </p:cNvPr>
          <p:cNvCxnSpPr/>
          <p:nvPr/>
        </p:nvCxnSpPr>
        <p:spPr>
          <a:xfrm>
            <a:off x="600891" y="4937759"/>
            <a:ext cx="0" cy="613955"/>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901573"/>
            <a:ext cx="5135336" cy="3807657"/>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Insights drawn from EDA</a:t>
            </a:r>
          </a:p>
          <a:p>
            <a:pPr>
              <a:lnSpc>
                <a:spcPct val="100000"/>
              </a:lnSpc>
              <a:spcBef>
                <a:spcPts val="1400"/>
              </a:spcBef>
            </a:pPr>
            <a:r>
              <a:rPr lang="en-US" sz="2200" dirty="0">
                <a:solidFill>
                  <a:schemeClr val="accent3">
                    <a:lumMod val="25000"/>
                  </a:schemeClr>
                </a:solidFill>
                <a:latin typeface="Abadi"/>
              </a:rPr>
              <a:t>Launch Sites Proximities Analysis</a:t>
            </a:r>
          </a:p>
          <a:p>
            <a:pPr>
              <a:lnSpc>
                <a:spcPct val="100000"/>
              </a:lnSpc>
              <a:spcBef>
                <a:spcPts val="1400"/>
              </a:spcBef>
            </a:pPr>
            <a:r>
              <a:rPr lang="en-US" sz="2200" dirty="0">
                <a:solidFill>
                  <a:schemeClr val="accent3">
                    <a:lumMod val="25000"/>
                  </a:schemeClr>
                </a:solidFill>
                <a:latin typeface="Abadi"/>
              </a:rPr>
              <a:t>Dashboard with Plotly Dash</a:t>
            </a:r>
          </a:p>
          <a:p>
            <a:pPr>
              <a:lnSpc>
                <a:spcPct val="100000"/>
              </a:lnSpc>
              <a:spcBef>
                <a:spcPts val="1400"/>
              </a:spcBef>
            </a:pPr>
            <a:r>
              <a:rPr lang="en-US" sz="2200" dirty="0">
                <a:solidFill>
                  <a:schemeClr val="accent3">
                    <a:lumMod val="25000"/>
                  </a:schemeClr>
                </a:solidFill>
                <a:latin typeface="Abadi"/>
              </a:rPr>
              <a:t>Predictive Analysis (Classification)</a:t>
            </a:r>
          </a:p>
          <a:p>
            <a:pPr>
              <a:lnSpc>
                <a:spcPct val="100000"/>
              </a:lnSpc>
              <a:spcBef>
                <a:spcPts val="1400"/>
              </a:spcBef>
            </a:pPr>
            <a:r>
              <a:rPr lang="en-US" sz="2200" dirty="0">
                <a:solidFill>
                  <a:schemeClr val="accent3">
                    <a:lumMod val="25000"/>
                  </a:schemeClr>
                </a:solidFill>
                <a:latin typeface="Abadi"/>
              </a:rPr>
              <a:t>Conclusions</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8789" y="1447428"/>
            <a:ext cx="10894422" cy="1867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Folium map (Lab 6)</a:t>
            </a:r>
          </a:p>
          <a:p>
            <a:pPr lvl="1">
              <a:lnSpc>
                <a:spcPct val="100000"/>
              </a:lnSpc>
              <a:spcBef>
                <a:spcPts val="1400"/>
              </a:spcBef>
            </a:pPr>
            <a:r>
              <a:rPr lang="en-US" sz="1800" dirty="0">
                <a:solidFill>
                  <a:schemeClr val="accent3">
                    <a:lumMod val="25000"/>
                  </a:schemeClr>
                </a:solidFill>
                <a:latin typeface="Abadi" panose="020B0604020104020204" pitchFamily="34" charset="0"/>
              </a:rPr>
              <a:t>Map centered near NASA JSC with </a:t>
            </a:r>
            <a:r>
              <a:rPr lang="en-US" sz="1800" b="1" dirty="0">
                <a:solidFill>
                  <a:schemeClr val="accent3">
                    <a:lumMod val="25000"/>
                  </a:schemeClr>
                </a:solidFill>
                <a:latin typeface="Abadi" panose="020B0604020104020204" pitchFamily="34" charset="0"/>
              </a:rPr>
              <a:t>site markers</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Marker</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CircleMarker</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Polylines</a:t>
            </a:r>
            <a:r>
              <a:rPr lang="en-US" sz="1800" dirty="0">
                <a:solidFill>
                  <a:schemeClr val="accent3">
                    <a:lumMod val="25000"/>
                  </a:schemeClr>
                </a:solidFill>
                <a:latin typeface="Abadi" panose="020B0604020104020204" pitchFamily="34" charset="0"/>
              </a:rPr>
              <a:t> to nearest </a:t>
            </a:r>
            <a:r>
              <a:rPr lang="en-US" sz="1800" b="1" dirty="0">
                <a:solidFill>
                  <a:schemeClr val="accent3">
                    <a:lumMod val="25000"/>
                  </a:schemeClr>
                </a:solidFill>
                <a:latin typeface="Abadi" panose="020B0604020104020204" pitchFamily="34" charset="0"/>
              </a:rPr>
              <a:t>city/train/highway/coast</a:t>
            </a:r>
            <a:r>
              <a:rPr lang="en-US" sz="1800" dirty="0">
                <a:solidFill>
                  <a:schemeClr val="accent3">
                    <a:lumMod val="25000"/>
                  </a:schemeClr>
                </a:solidFill>
                <a:latin typeface="Abadi" panose="020B0604020104020204" pitchFamily="34" charset="0"/>
              </a:rPr>
              <a:t>, and </a:t>
            </a:r>
            <a:r>
              <a:rPr lang="en-US" sz="1800" b="1" dirty="0">
                <a:solidFill>
                  <a:schemeClr val="accent3">
                    <a:lumMod val="25000"/>
                  </a:schemeClr>
                </a:solidFill>
                <a:latin typeface="Abadi" panose="020B0604020104020204" pitchFamily="34" charset="0"/>
              </a:rPr>
              <a:t>distance labels</a:t>
            </a:r>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analytics 1</a:t>
            </a:r>
            <a:endParaRPr lang="en-US" dirty="0">
              <a:solidFill>
                <a:srgbClr val="0B49CB"/>
              </a:solidFill>
            </a:endParaRPr>
          </a:p>
        </p:txBody>
      </p:sp>
      <p:pic>
        <p:nvPicPr>
          <p:cNvPr id="3" name="Imagen 2">
            <a:extLst>
              <a:ext uri="{FF2B5EF4-FFF2-40B4-BE49-F238E27FC236}">
                <a16:creationId xmlns:a16="http://schemas.microsoft.com/office/drawing/2014/main" id="{B12A7C05-BE93-3767-A46E-9BD2B1669ECB}"/>
              </a:ext>
            </a:extLst>
          </p:cNvPr>
          <p:cNvPicPr>
            <a:picLocks noChangeAspect="1"/>
          </p:cNvPicPr>
          <p:nvPr/>
        </p:nvPicPr>
        <p:blipFill>
          <a:blip r:embed="rId4"/>
          <a:stretch>
            <a:fillRect/>
          </a:stretch>
        </p:blipFill>
        <p:spPr>
          <a:xfrm>
            <a:off x="841125" y="3419921"/>
            <a:ext cx="4656909" cy="2792488"/>
          </a:xfrm>
          <a:prstGeom prst="rect">
            <a:avLst/>
          </a:prstGeom>
        </p:spPr>
      </p:pic>
      <p:pic>
        <p:nvPicPr>
          <p:cNvPr id="5" name="Imagen 4">
            <a:extLst>
              <a:ext uri="{FF2B5EF4-FFF2-40B4-BE49-F238E27FC236}">
                <a16:creationId xmlns:a16="http://schemas.microsoft.com/office/drawing/2014/main" id="{E10A6C7A-CCB8-EEDB-7A7F-393E9314C8D9}"/>
              </a:ext>
            </a:extLst>
          </p:cNvPr>
          <p:cNvPicPr>
            <a:picLocks noChangeAspect="1"/>
          </p:cNvPicPr>
          <p:nvPr/>
        </p:nvPicPr>
        <p:blipFill>
          <a:blip r:embed="rId5"/>
          <a:stretch>
            <a:fillRect/>
          </a:stretch>
        </p:blipFill>
        <p:spPr>
          <a:xfrm>
            <a:off x="6628702" y="3438080"/>
            <a:ext cx="4656909" cy="2774329"/>
          </a:xfrm>
          <a:prstGeom prst="rect">
            <a:avLst/>
          </a:prstGeom>
        </p:spPr>
      </p:pic>
    </p:spTree>
    <p:extLst>
      <p:ext uri="{BB962C8B-B14F-4D97-AF65-F5344CB8AC3E}">
        <p14:creationId xmlns:p14="http://schemas.microsoft.com/office/powerpoint/2010/main" val="284869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8789" y="1447428"/>
            <a:ext cx="10894422" cy="1478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Dash dashboard (Dash app (Lab))</a:t>
            </a:r>
          </a:p>
          <a:p>
            <a:pPr lvl="1">
              <a:lnSpc>
                <a:spcPct val="100000"/>
              </a:lnSpc>
              <a:spcBef>
                <a:spcPts val="1400"/>
              </a:spcBef>
            </a:pPr>
            <a:r>
              <a:rPr lang="en-US" sz="1800" b="1" dirty="0">
                <a:solidFill>
                  <a:schemeClr val="accent3">
                    <a:lumMod val="25000"/>
                  </a:schemeClr>
                </a:solidFill>
                <a:latin typeface="Abadi" panose="020B0604020104020204" pitchFamily="34" charset="0"/>
              </a:rPr>
              <a:t>Success pie (All Sites) </a:t>
            </a:r>
            <a:r>
              <a:rPr lang="en-US" sz="1800" dirty="0">
                <a:solidFill>
                  <a:schemeClr val="accent3">
                    <a:lumMod val="25000"/>
                  </a:schemeClr>
                </a:solidFill>
                <a:latin typeface="Abadi" panose="020B0604020104020204" pitchFamily="34" charset="0"/>
              </a:rPr>
              <a:t>and </a:t>
            </a:r>
            <a:r>
              <a:rPr lang="en-US" sz="1800" b="1" dirty="0">
                <a:solidFill>
                  <a:schemeClr val="accent3">
                    <a:lumMod val="25000"/>
                  </a:schemeClr>
                </a:solidFill>
                <a:latin typeface="Abadi" panose="020B0604020104020204" pitchFamily="34" charset="0"/>
              </a:rPr>
              <a:t>success vs. failure (Selected Site)</a:t>
            </a:r>
          </a:p>
          <a:p>
            <a:pPr lvl="1">
              <a:lnSpc>
                <a:spcPct val="100000"/>
              </a:lnSpc>
              <a:spcBef>
                <a:spcPts val="1400"/>
              </a:spcBef>
            </a:pPr>
            <a:r>
              <a:rPr lang="en-US" sz="1800" b="1" dirty="0">
                <a:solidFill>
                  <a:schemeClr val="accent3">
                    <a:lumMod val="25000"/>
                  </a:schemeClr>
                </a:solidFill>
                <a:latin typeface="Abadi" panose="020B0604020104020204" pitchFamily="34" charset="0"/>
              </a:rPr>
              <a:t>Payload vs. Success scatter </a:t>
            </a:r>
            <a:r>
              <a:rPr lang="en-US" sz="1800" dirty="0">
                <a:solidFill>
                  <a:schemeClr val="accent3">
                    <a:lumMod val="25000"/>
                  </a:schemeClr>
                </a:solidFill>
                <a:latin typeface="Abadi" panose="020B0604020104020204" pitchFamily="34" charset="0"/>
              </a:rPr>
              <a:t>filtered with the</a:t>
            </a:r>
            <a:r>
              <a:rPr lang="en-US" sz="1800" b="1" dirty="0">
                <a:solidFill>
                  <a:schemeClr val="accent3">
                    <a:lumMod val="25000"/>
                  </a:schemeClr>
                </a:solidFill>
                <a:latin typeface="Abadi" panose="020B0604020104020204" pitchFamily="34" charset="0"/>
              </a:rPr>
              <a:t> payload slider </a:t>
            </a:r>
            <a:r>
              <a:rPr lang="en-US" sz="1800" dirty="0">
                <a:solidFill>
                  <a:schemeClr val="accent3">
                    <a:lumMod val="25000"/>
                  </a:schemeClr>
                </a:solidFill>
                <a:latin typeface="Abadi" panose="020B0604020104020204" pitchFamily="34" charset="0"/>
              </a:rPr>
              <a:t>and</a:t>
            </a:r>
            <a:r>
              <a:rPr lang="en-US" sz="1800" b="1" dirty="0">
                <a:solidFill>
                  <a:schemeClr val="accent3">
                    <a:lumMod val="25000"/>
                  </a:schemeClr>
                </a:solidFill>
                <a:latin typeface="Abadi" panose="020B0604020104020204" pitchFamily="34" charset="0"/>
              </a:rPr>
              <a:t> site dropdown</a:t>
            </a:r>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analytics 2</a:t>
            </a:r>
            <a:endParaRPr lang="en-US" dirty="0">
              <a:solidFill>
                <a:srgbClr val="0B49CB"/>
              </a:solidFill>
            </a:endParaRPr>
          </a:p>
        </p:txBody>
      </p:sp>
      <p:pic>
        <p:nvPicPr>
          <p:cNvPr id="4" name="Imagen 3">
            <a:extLst>
              <a:ext uri="{FF2B5EF4-FFF2-40B4-BE49-F238E27FC236}">
                <a16:creationId xmlns:a16="http://schemas.microsoft.com/office/drawing/2014/main" id="{72F22BCA-7DA3-45AE-E2FD-66E68FEFAA86}"/>
              </a:ext>
            </a:extLst>
          </p:cNvPr>
          <p:cNvPicPr>
            <a:picLocks noChangeAspect="1"/>
          </p:cNvPicPr>
          <p:nvPr/>
        </p:nvPicPr>
        <p:blipFill>
          <a:blip r:embed="rId4"/>
          <a:stretch>
            <a:fillRect/>
          </a:stretch>
        </p:blipFill>
        <p:spPr>
          <a:xfrm>
            <a:off x="770011" y="3014524"/>
            <a:ext cx="4773141" cy="3213385"/>
          </a:xfrm>
          <a:prstGeom prst="rect">
            <a:avLst/>
          </a:prstGeom>
        </p:spPr>
      </p:pic>
      <p:pic>
        <p:nvPicPr>
          <p:cNvPr id="13" name="Imagen 12">
            <a:extLst>
              <a:ext uri="{FF2B5EF4-FFF2-40B4-BE49-F238E27FC236}">
                <a16:creationId xmlns:a16="http://schemas.microsoft.com/office/drawing/2014/main" id="{86F28450-11A0-054D-2967-08DDA9BEF35D}"/>
              </a:ext>
            </a:extLst>
          </p:cNvPr>
          <p:cNvPicPr>
            <a:picLocks noChangeAspect="1"/>
          </p:cNvPicPr>
          <p:nvPr/>
        </p:nvPicPr>
        <p:blipFill>
          <a:blip r:embed="rId5"/>
          <a:stretch>
            <a:fillRect/>
          </a:stretch>
        </p:blipFill>
        <p:spPr>
          <a:xfrm>
            <a:off x="6512470" y="3027587"/>
            <a:ext cx="4773141" cy="3206274"/>
          </a:xfrm>
          <a:prstGeom prst="rect">
            <a:avLst/>
          </a:prstGeom>
        </p:spPr>
      </p:pic>
      <p:sp>
        <p:nvSpPr>
          <p:cNvPr id="14" name="CuadroTexto 13">
            <a:extLst>
              <a:ext uri="{FF2B5EF4-FFF2-40B4-BE49-F238E27FC236}">
                <a16:creationId xmlns:a16="http://schemas.microsoft.com/office/drawing/2014/main" id="{9C4D2116-A443-63A8-1762-2D8FFA1914CF}"/>
              </a:ext>
            </a:extLst>
          </p:cNvPr>
          <p:cNvSpPr txBox="1"/>
          <p:nvPr/>
        </p:nvSpPr>
        <p:spPr>
          <a:xfrm>
            <a:off x="6531429" y="6322421"/>
            <a:ext cx="4767245" cy="261259"/>
          </a:xfrm>
          <a:prstGeom prst="rect">
            <a:avLst/>
          </a:prstGeom>
          <a:noFill/>
        </p:spPr>
        <p:txBody>
          <a:bodyPr wrap="square" rtlCol="0">
            <a:normAutofit fontScale="70000" lnSpcReduction="20000"/>
          </a:bodyPr>
          <a:lstStyle/>
          <a:p>
            <a:r>
              <a:rPr lang="es-ES" dirty="0" err="1"/>
              <a:t>Launch</a:t>
            </a:r>
            <a:r>
              <a:rPr lang="es-ES" dirty="0"/>
              <a:t> Site: </a:t>
            </a:r>
            <a:r>
              <a:rPr lang="es-ES" i="1" dirty="0">
                <a:latin typeface="Courier New" panose="02070309020205020404" pitchFamily="49" charset="0"/>
                <a:cs typeface="Courier New" panose="02070309020205020404" pitchFamily="49" charset="0"/>
              </a:rPr>
              <a:t>CCAFS LC-40      </a:t>
            </a:r>
            <a:r>
              <a:rPr lang="es-ES" dirty="0" err="1"/>
              <a:t>Payload</a:t>
            </a:r>
            <a:r>
              <a:rPr lang="es-ES" dirty="0"/>
              <a:t> </a:t>
            </a:r>
            <a:r>
              <a:rPr lang="es-ES" dirty="0" err="1"/>
              <a:t>Range</a:t>
            </a:r>
            <a:r>
              <a:rPr lang="es-ES" dirty="0"/>
              <a:t> (kg): </a:t>
            </a:r>
            <a:r>
              <a:rPr lang="es-ES" i="1" dirty="0">
                <a:latin typeface="Courier New" panose="02070309020205020404" pitchFamily="49" charset="0"/>
                <a:cs typeface="Courier New" panose="02070309020205020404" pitchFamily="49" charset="0"/>
              </a:rPr>
              <a:t>3 – 6 t</a:t>
            </a:r>
          </a:p>
        </p:txBody>
      </p:sp>
      <p:sp>
        <p:nvSpPr>
          <p:cNvPr id="16" name="CuadroTexto 15">
            <a:extLst>
              <a:ext uri="{FF2B5EF4-FFF2-40B4-BE49-F238E27FC236}">
                <a16:creationId xmlns:a16="http://schemas.microsoft.com/office/drawing/2014/main" id="{4B969EA8-D9A6-7E60-B5D6-667B801E9943}"/>
              </a:ext>
            </a:extLst>
          </p:cNvPr>
          <p:cNvSpPr txBox="1"/>
          <p:nvPr/>
        </p:nvSpPr>
        <p:spPr>
          <a:xfrm>
            <a:off x="770011" y="6322421"/>
            <a:ext cx="4767245" cy="261259"/>
          </a:xfrm>
          <a:prstGeom prst="rect">
            <a:avLst/>
          </a:prstGeom>
          <a:noFill/>
        </p:spPr>
        <p:txBody>
          <a:bodyPr wrap="square" rtlCol="0">
            <a:normAutofit fontScale="70000" lnSpcReduction="20000"/>
          </a:bodyPr>
          <a:lstStyle/>
          <a:p>
            <a:r>
              <a:rPr lang="es-ES" dirty="0" err="1"/>
              <a:t>Launch</a:t>
            </a:r>
            <a:r>
              <a:rPr lang="es-ES" dirty="0"/>
              <a:t> Site: </a:t>
            </a:r>
            <a:r>
              <a:rPr lang="es-ES" i="1" dirty="0" err="1">
                <a:latin typeface="Courier New" panose="02070309020205020404" pitchFamily="49" charset="0"/>
                <a:cs typeface="Courier New" panose="02070309020205020404" pitchFamily="49" charset="0"/>
              </a:rPr>
              <a:t>All</a:t>
            </a:r>
            <a:r>
              <a:rPr lang="es-ES" i="1" dirty="0">
                <a:latin typeface="Courier New" panose="02070309020205020404" pitchFamily="49" charset="0"/>
                <a:cs typeface="Courier New" panose="02070309020205020404" pitchFamily="49" charset="0"/>
              </a:rPr>
              <a:t> Sites       </a:t>
            </a:r>
            <a:r>
              <a:rPr lang="es-ES" dirty="0" err="1"/>
              <a:t>Payload</a:t>
            </a:r>
            <a:r>
              <a:rPr lang="es-ES" dirty="0"/>
              <a:t> </a:t>
            </a:r>
            <a:r>
              <a:rPr lang="es-ES" dirty="0" err="1"/>
              <a:t>Range</a:t>
            </a:r>
            <a:r>
              <a:rPr lang="es-ES" dirty="0"/>
              <a:t> (kg): </a:t>
            </a:r>
            <a:r>
              <a:rPr lang="es-ES" i="1" dirty="0">
                <a:latin typeface="Courier New" panose="02070309020205020404" pitchFamily="49" charset="0"/>
                <a:cs typeface="Courier New" panose="02070309020205020404" pitchFamily="49" charset="0"/>
              </a:rPr>
              <a:t>0 – 10 t</a:t>
            </a:r>
          </a:p>
        </p:txBody>
      </p:sp>
    </p:spTree>
    <p:extLst>
      <p:ext uri="{BB962C8B-B14F-4D97-AF65-F5344CB8AC3E}">
        <p14:creationId xmlns:p14="http://schemas.microsoft.com/office/powerpoint/2010/main" val="2277089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74915" y="1489167"/>
            <a:ext cx="7188925" cy="347471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Process:</a:t>
            </a:r>
            <a:r>
              <a:rPr lang="en-US" sz="2200" dirty="0">
                <a:solidFill>
                  <a:schemeClr val="accent3">
                    <a:lumMod val="25000"/>
                  </a:schemeClr>
                </a:solidFill>
                <a:latin typeface="Abadi" panose="020B0604020104020204" pitchFamily="34" charset="0"/>
              </a:rPr>
              <a:t> standardized features </a:t>
            </a:r>
            <a:r>
              <a:rPr lang="es-ES" sz="1600" dirty="0">
                <a:solidFill>
                  <a:schemeClr val="tx1"/>
                </a:solidFill>
              </a:rPr>
              <a:t>→</a:t>
            </a:r>
            <a:r>
              <a:rPr lang="en-US" sz="2200" dirty="0">
                <a:solidFill>
                  <a:schemeClr val="accent3">
                    <a:lumMod val="25000"/>
                  </a:schemeClr>
                </a:solidFill>
                <a:latin typeface="Abadi" panose="020B0604020104020204" pitchFamily="34" charset="0"/>
              </a:rPr>
              <a:t> </a:t>
            </a:r>
            <a:r>
              <a:rPr lang="en-US" sz="2200" b="1" dirty="0">
                <a:solidFill>
                  <a:schemeClr val="accent3">
                    <a:lumMod val="25000"/>
                  </a:schemeClr>
                </a:solidFill>
                <a:latin typeface="Abadi" panose="020B0604020104020204" pitchFamily="34" charset="0"/>
              </a:rPr>
              <a:t>train/test split (80/20 = 72/18, stratified) </a:t>
            </a:r>
            <a:r>
              <a:rPr lang="es-ES" sz="1600" dirty="0">
                <a:solidFill>
                  <a:schemeClr val="tx1"/>
                </a:solidFill>
              </a:rPr>
              <a:t>→</a:t>
            </a:r>
            <a:r>
              <a:rPr lang="en-US" sz="2200" dirty="0">
                <a:solidFill>
                  <a:schemeClr val="accent3">
                    <a:lumMod val="25000"/>
                  </a:schemeClr>
                </a:solidFill>
                <a:latin typeface="Abadi" panose="020B0604020104020204" pitchFamily="34" charset="0"/>
              </a:rPr>
              <a:t> </a:t>
            </a:r>
            <a:r>
              <a:rPr lang="en-US" sz="2200" b="1" dirty="0" err="1">
                <a:solidFill>
                  <a:schemeClr val="accent3">
                    <a:lumMod val="25000"/>
                  </a:schemeClr>
                </a:solidFill>
                <a:latin typeface="Abadi" panose="020B0604020104020204" pitchFamily="34" charset="0"/>
              </a:rPr>
              <a:t>GridSearchCV</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a:t>
            </a:r>
            <a:r>
              <a:rPr lang="en-US" sz="2200" i="1" dirty="0">
                <a:solidFill>
                  <a:schemeClr val="accent3">
                    <a:lumMod val="25000"/>
                  </a:schemeClr>
                </a:solidFill>
                <a:latin typeface="Courier New" panose="02070309020205020404" pitchFamily="49" charset="0"/>
                <a:cs typeface="Courier New" panose="02070309020205020404" pitchFamily="49" charset="0"/>
              </a:rPr>
              <a:t>cv=10</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scoring=‘accuracy’</a:t>
            </a:r>
            <a:r>
              <a:rPr lang="en-US" sz="2200" dirty="0">
                <a:solidFill>
                  <a:schemeClr val="accent3">
                    <a:lumMod val="25000"/>
                  </a:schemeClr>
                </a:solidFill>
                <a:latin typeface="Abadi" panose="020B0604020104020204" pitchFamily="34" charset="0"/>
              </a:rPr>
              <a:t>) on </a:t>
            </a:r>
            <a:r>
              <a:rPr lang="en-US" sz="2200" b="1" dirty="0">
                <a:solidFill>
                  <a:schemeClr val="accent3">
                    <a:lumMod val="25000"/>
                  </a:schemeClr>
                </a:solidFill>
                <a:latin typeface="Abadi" panose="020B0604020104020204" pitchFamily="34" charset="0"/>
              </a:rPr>
              <a:t>Logistic Regression, SVM (SVC), Decision Tree, KNN</a:t>
            </a:r>
            <a:r>
              <a:rPr lang="en-US" sz="2200" dirty="0">
                <a:solidFill>
                  <a:schemeClr val="accent3">
                    <a:lumMod val="25000"/>
                  </a:schemeClr>
                </a:solidFill>
                <a:latin typeface="Abadi" panose="020B0604020104020204" pitchFamily="34" charset="0"/>
              </a:rPr>
              <a:t> </a:t>
            </a:r>
            <a:r>
              <a:rPr lang="es-ES" sz="1600" dirty="0">
                <a:solidFill>
                  <a:schemeClr val="tx1"/>
                </a:solidFill>
              </a:rPr>
              <a:t>→</a:t>
            </a:r>
            <a:r>
              <a:rPr lang="en-US" sz="2200" dirty="0">
                <a:solidFill>
                  <a:schemeClr val="accent3">
                    <a:lumMod val="25000"/>
                  </a:schemeClr>
                </a:solidFill>
                <a:latin typeface="Abadi" panose="020B0604020104020204" pitchFamily="34" charset="0"/>
              </a:rPr>
              <a:t> evaluate on </a:t>
            </a:r>
            <a:r>
              <a:rPr lang="en-US" sz="2200" b="1" dirty="0">
                <a:solidFill>
                  <a:schemeClr val="accent3">
                    <a:lumMod val="25000"/>
                  </a:schemeClr>
                </a:solidFill>
                <a:latin typeface="Abadi" panose="020B0604020104020204" pitchFamily="34" charset="0"/>
              </a:rPr>
              <a:t>test</a:t>
            </a:r>
          </a:p>
          <a:p>
            <a:pPr>
              <a:lnSpc>
                <a:spcPct val="100000"/>
              </a:lnSpc>
              <a:spcBef>
                <a:spcPts val="1400"/>
              </a:spcBef>
            </a:pPr>
            <a:r>
              <a:rPr lang="en-US" sz="2200" b="1" dirty="0">
                <a:solidFill>
                  <a:schemeClr val="accent3">
                    <a:lumMod val="25000"/>
                  </a:schemeClr>
                </a:solidFill>
                <a:latin typeface="Abadi" panose="020B0604020104020204" pitchFamily="34" charset="0"/>
              </a:rPr>
              <a:t>What to report:</a:t>
            </a:r>
          </a:p>
          <a:p>
            <a:pPr lvl="1">
              <a:lnSpc>
                <a:spcPct val="100000"/>
              </a:lnSpc>
              <a:spcBef>
                <a:spcPts val="1400"/>
              </a:spcBef>
            </a:pPr>
            <a:r>
              <a:rPr lang="en-US" sz="1800" b="1" dirty="0">
                <a:solidFill>
                  <a:schemeClr val="accent3">
                    <a:lumMod val="25000"/>
                  </a:schemeClr>
                </a:solidFill>
                <a:latin typeface="Abadi" panose="020B0604020104020204" pitchFamily="34" charset="0"/>
              </a:rPr>
              <a:t>Best model(s): Logistic Regression and SVM (sigmoid) </a:t>
            </a:r>
            <a:r>
              <a:rPr lang="en-US" sz="1800" dirty="0">
                <a:solidFill>
                  <a:schemeClr val="accent3">
                    <a:lumMod val="25000"/>
                  </a:schemeClr>
                </a:solidFill>
                <a:latin typeface="Abadi" panose="020B0604020104020204" pitchFamily="34" charset="0"/>
              </a:rPr>
              <a:t>– both Test Accuracy = 0.833 and with same confusion matrix (see images)</a:t>
            </a:r>
          </a:p>
          <a:p>
            <a:pPr>
              <a:lnSpc>
                <a:spcPct val="100000"/>
              </a:lnSpc>
              <a:spcBef>
                <a:spcPts val="1400"/>
              </a:spcBef>
            </a:pPr>
            <a:r>
              <a:rPr lang="en-US" sz="2200" b="1" dirty="0">
                <a:solidFill>
                  <a:schemeClr val="accent3">
                    <a:lumMod val="25000"/>
                  </a:schemeClr>
                </a:solidFill>
                <a:latin typeface="Abadi" panose="020B0604020104020204" pitchFamily="34" charset="0"/>
              </a:rPr>
              <a:t>Takeaway:</a:t>
            </a:r>
            <a:r>
              <a:rPr lang="en-US" sz="2200" dirty="0">
                <a:solidFill>
                  <a:schemeClr val="accent3">
                    <a:lumMod val="25000"/>
                  </a:schemeClr>
                </a:solidFill>
                <a:latin typeface="Abadi" panose="020B0604020104020204" pitchFamily="34" charset="0"/>
              </a:rPr>
              <a:t> LR and SVM (sigmoid) provide the </a:t>
            </a:r>
            <a:r>
              <a:rPr lang="en-US" sz="2200" b="1" dirty="0">
                <a:solidFill>
                  <a:schemeClr val="accent3">
                    <a:lumMod val="25000"/>
                  </a:schemeClr>
                </a:solidFill>
                <a:latin typeface="Abadi" panose="020B0604020104020204" pitchFamily="34" charset="0"/>
              </a:rPr>
              <a:t>highest test accuracy</a:t>
            </a:r>
            <a:r>
              <a:rPr lang="en-US" sz="2200" dirty="0">
                <a:solidFill>
                  <a:schemeClr val="accent3">
                    <a:lumMod val="25000"/>
                  </a:schemeClr>
                </a:solidFill>
                <a:latin typeface="Abadi" panose="020B0604020104020204" pitchFamily="34" charset="0"/>
              </a:rPr>
              <a:t> among the four; performance aligns with patterns observed in EDA (</a:t>
            </a:r>
            <a:r>
              <a:rPr lang="en-US" sz="2200" i="1" dirty="0">
                <a:solidFill>
                  <a:schemeClr val="accent3">
                    <a:lumMod val="25000"/>
                  </a:schemeClr>
                </a:solidFill>
                <a:latin typeface="Courier New" panose="02070309020205020404" pitchFamily="49" charset="0"/>
                <a:cs typeface="Courier New" panose="02070309020205020404" pitchFamily="49" charset="0"/>
              </a:rPr>
              <a:t>site</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payload</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orbit</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analysis (Classification)</a:t>
            </a:r>
            <a:endParaRPr lang="en-US" dirty="0">
              <a:solidFill>
                <a:srgbClr val="0B49CB"/>
              </a:solidFill>
            </a:endParaRPr>
          </a:p>
        </p:txBody>
      </p:sp>
      <p:pic>
        <p:nvPicPr>
          <p:cNvPr id="2" name="Imagen 1">
            <a:extLst>
              <a:ext uri="{FF2B5EF4-FFF2-40B4-BE49-F238E27FC236}">
                <a16:creationId xmlns:a16="http://schemas.microsoft.com/office/drawing/2014/main" id="{59A8CD5D-A827-D36D-2834-328F12EF7D1E}"/>
              </a:ext>
            </a:extLst>
          </p:cNvPr>
          <p:cNvPicPr>
            <a:picLocks noChangeAspect="1"/>
          </p:cNvPicPr>
          <p:nvPr/>
        </p:nvPicPr>
        <p:blipFill>
          <a:blip r:embed="rId4"/>
          <a:stretch>
            <a:fillRect/>
          </a:stretch>
        </p:blipFill>
        <p:spPr>
          <a:xfrm>
            <a:off x="8189685" y="1717040"/>
            <a:ext cx="3327400" cy="2806700"/>
          </a:xfrm>
          <a:prstGeom prst="rect">
            <a:avLst/>
          </a:prstGeom>
        </p:spPr>
      </p:pic>
      <p:pic>
        <p:nvPicPr>
          <p:cNvPr id="4" name="Imagen 3">
            <a:extLst>
              <a:ext uri="{FF2B5EF4-FFF2-40B4-BE49-F238E27FC236}">
                <a16:creationId xmlns:a16="http://schemas.microsoft.com/office/drawing/2014/main" id="{9D6F405F-6BCD-7000-AF7E-168CF642BF0E}"/>
              </a:ext>
            </a:extLst>
          </p:cNvPr>
          <p:cNvPicPr>
            <a:picLocks noChangeAspect="1"/>
          </p:cNvPicPr>
          <p:nvPr/>
        </p:nvPicPr>
        <p:blipFill>
          <a:blip r:embed="rId5"/>
          <a:stretch>
            <a:fillRect/>
          </a:stretch>
        </p:blipFill>
        <p:spPr>
          <a:xfrm>
            <a:off x="4951185" y="5153081"/>
            <a:ext cx="6565900" cy="1143000"/>
          </a:xfrm>
          <a:prstGeom prst="rect">
            <a:avLst/>
          </a:prstGeom>
        </p:spPr>
      </p:pic>
      <p:sp>
        <p:nvSpPr>
          <p:cNvPr id="5" name="Content Placeholder 2">
            <a:extLst>
              <a:ext uri="{FF2B5EF4-FFF2-40B4-BE49-F238E27FC236}">
                <a16:creationId xmlns:a16="http://schemas.microsoft.com/office/drawing/2014/main" id="{8F4692CB-8EB8-7492-909D-0B3C75FCDF30}"/>
              </a:ext>
            </a:extLst>
          </p:cNvPr>
          <p:cNvSpPr txBox="1">
            <a:spLocks/>
          </p:cNvSpPr>
          <p:nvPr/>
        </p:nvSpPr>
        <p:spPr>
          <a:xfrm>
            <a:off x="674915" y="4963886"/>
            <a:ext cx="4171406" cy="132784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400" b="1" dirty="0">
                <a:solidFill>
                  <a:schemeClr val="accent3">
                    <a:lumMod val="25000"/>
                  </a:schemeClr>
                </a:solidFill>
                <a:latin typeface="Abadi" panose="020B0604020104020204" pitchFamily="34" charset="0"/>
              </a:rPr>
              <a:t>Notebooks and Dash app (GitHub URL)</a:t>
            </a:r>
            <a:r>
              <a:rPr lang="en-US" sz="2400" dirty="0">
                <a:solidFill>
                  <a:schemeClr val="accent3">
                    <a:lumMod val="25000"/>
                  </a:schemeClr>
                </a:solidFill>
                <a:latin typeface="Abadi" panose="020B0604020104020204" pitchFamily="34" charset="0"/>
              </a:rPr>
              <a:t>: </a:t>
            </a:r>
            <a:r>
              <a:rPr lang="en-US" sz="2400" dirty="0">
                <a:solidFill>
                  <a:schemeClr val="accent3">
                    <a:lumMod val="25000"/>
                  </a:schemeClr>
                </a:solidFill>
                <a:latin typeface="Abadi" panose="020B0604020104020204" pitchFamily="34" charset="0"/>
                <a:hlinkClick r:id="rId6"/>
              </a:rPr>
              <a:t>GitHub</a:t>
            </a:r>
            <a:endParaRPr lang="en-US" sz="2400" dirty="0"/>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048783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1552" y="4075611"/>
            <a:ext cx="11368895" cy="2638698"/>
          </a:xfrm>
          <a:prstGeom prst="rect">
            <a:avLst/>
          </a:prstGeom>
        </p:spPr>
        <p:txBody>
          <a:bodyPr>
            <a:normAutofit fontScale="85000" lnSpcReduction="20000"/>
          </a:bodyPr>
          <a:lstStyle/>
          <a:p>
            <a:pPr>
              <a:lnSpc>
                <a:spcPct val="100000"/>
              </a:lnSpc>
              <a:spcBef>
                <a:spcPts val="1400"/>
              </a:spcBef>
            </a:pPr>
            <a:r>
              <a:rPr lang="es-ES" sz="2200" b="1" dirty="0">
                <a:solidFill>
                  <a:schemeClr val="accent3">
                    <a:lumMod val="25000"/>
                  </a:schemeClr>
                </a:solidFill>
                <a:latin typeface="Abadi" panose="020B0604020104020204" pitchFamily="34" charset="0"/>
              </a:rPr>
              <a:t>Chart </a:t>
            </a:r>
            <a:r>
              <a:rPr lang="es-ES" sz="2200" b="1" dirty="0" err="1">
                <a:solidFill>
                  <a:schemeClr val="accent3">
                    <a:lumMod val="25000"/>
                  </a:schemeClr>
                </a:solidFill>
                <a:latin typeface="Abadi" panose="020B0604020104020204" pitchFamily="34" charset="0"/>
              </a:rPr>
              <a:t>spec</a:t>
            </a:r>
            <a:endParaRPr lang="es-ES" sz="2200" b="1" dirty="0">
              <a:solidFill>
                <a:schemeClr val="accent3">
                  <a:lumMod val="25000"/>
                </a:schemeClr>
              </a:solidFill>
              <a:latin typeface="Abadi" panose="020B0604020104020204" pitchFamily="34" charset="0"/>
            </a:endParaRPr>
          </a:p>
          <a:p>
            <a:pPr lvl="1">
              <a:lnSpc>
                <a:spcPct val="100000"/>
              </a:lnSpc>
              <a:spcBef>
                <a:spcPts val="1400"/>
              </a:spcBef>
            </a:pPr>
            <a:r>
              <a:rPr lang="es-ES" sz="1800" dirty="0" err="1">
                <a:solidFill>
                  <a:schemeClr val="accent3">
                    <a:lumMod val="25000"/>
                  </a:schemeClr>
                </a:solidFill>
                <a:latin typeface="Abadi" panose="020B0604020104020204" pitchFamily="34" charset="0"/>
              </a:rPr>
              <a:t>Catplot</a:t>
            </a:r>
            <a:r>
              <a:rPr lang="es-ES" sz="1800" dirty="0">
                <a:solidFill>
                  <a:schemeClr val="accent3">
                    <a:lumMod val="25000"/>
                  </a:schemeClr>
                </a:solidFill>
                <a:latin typeface="Abadi" panose="020B0604020104020204" pitchFamily="34" charset="0"/>
              </a:rPr>
              <a:t>/</a:t>
            </a:r>
            <a:r>
              <a:rPr lang="es-ES" sz="1800" dirty="0" err="1">
                <a:solidFill>
                  <a:schemeClr val="accent3">
                    <a:lumMod val="25000"/>
                  </a:schemeClr>
                </a:solidFill>
                <a:latin typeface="Abadi" panose="020B0604020104020204" pitchFamily="34" charset="0"/>
              </a:rPr>
              <a:t>strip</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plot</a:t>
            </a:r>
            <a:r>
              <a:rPr lang="es-ES" sz="1800" dirty="0">
                <a:solidFill>
                  <a:schemeClr val="accent3">
                    <a:lumMod val="25000"/>
                  </a:schemeClr>
                </a:solidFill>
                <a:latin typeface="Abadi" panose="020B0604020104020204" pitchFamily="34" charset="0"/>
              </a:rPr>
              <a:t>: x = </a:t>
            </a:r>
            <a:r>
              <a:rPr lang="es-ES" sz="1800" i="1" dirty="0" err="1">
                <a:solidFill>
                  <a:schemeClr val="accent3">
                    <a:lumMod val="25000"/>
                  </a:schemeClr>
                </a:solidFill>
                <a:latin typeface="Courier New" panose="02070309020205020404" pitchFamily="49" charset="0"/>
                <a:cs typeface="Courier New" panose="02070309020205020404" pitchFamily="49" charset="0"/>
              </a:rPr>
              <a:t>FlightNumber</a:t>
            </a:r>
            <a:r>
              <a:rPr lang="es-ES" sz="1800" dirty="0">
                <a:solidFill>
                  <a:schemeClr val="accent3">
                    <a:lumMod val="25000"/>
                  </a:schemeClr>
                </a:solidFill>
                <a:latin typeface="Abadi" panose="020B0604020104020204" pitchFamily="34" charset="0"/>
              </a:rPr>
              <a:t>, y = </a:t>
            </a:r>
            <a:r>
              <a:rPr lang="es-ES" sz="1800" i="1" dirty="0" err="1">
                <a:solidFill>
                  <a:schemeClr val="accent3">
                    <a:lumMod val="25000"/>
                  </a:schemeClr>
                </a:solidFill>
                <a:latin typeface="Courier New" panose="02070309020205020404" pitchFamily="49" charset="0"/>
                <a:cs typeface="Courier New" panose="02070309020205020404" pitchFamily="49" charset="0"/>
              </a:rPr>
              <a:t>LaunchSite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hue</a:t>
            </a:r>
            <a:r>
              <a:rPr lang="es-ES" sz="1800" dirty="0">
                <a:solidFill>
                  <a:schemeClr val="accent3">
                    <a:lumMod val="25000"/>
                  </a:schemeClr>
                </a:solidFill>
                <a:latin typeface="Abadi" panose="020B0604020104020204" pitchFamily="34" charset="0"/>
              </a:rPr>
              <a:t> = </a:t>
            </a:r>
            <a:r>
              <a:rPr lang="es-ES" sz="1800" i="1" dirty="0" err="1">
                <a:solidFill>
                  <a:schemeClr val="accent3">
                    <a:lumMod val="25000"/>
                  </a:schemeClr>
                </a:solidFill>
                <a:latin typeface="Courier New" panose="02070309020205020404" pitchFamily="49" charset="0"/>
                <a:cs typeface="Courier New" panose="02070309020205020404" pitchFamily="49" charset="0"/>
              </a:rPr>
              <a:t>Class</a:t>
            </a:r>
            <a:r>
              <a:rPr lang="es-ES" sz="1800" dirty="0">
                <a:solidFill>
                  <a:schemeClr val="accent3">
                    <a:lumMod val="25000"/>
                  </a:schemeClr>
                </a:solidFill>
                <a:latin typeface="Abadi" panose="020B0604020104020204" pitchFamily="34" charset="0"/>
              </a:rPr>
              <a:t> (1 = </a:t>
            </a:r>
            <a:r>
              <a:rPr lang="es-ES" sz="1800" dirty="0" err="1">
                <a:solidFill>
                  <a:schemeClr val="accent3">
                    <a:lumMod val="25000"/>
                  </a:schemeClr>
                </a:solidFill>
                <a:latin typeface="Abadi" panose="020B0604020104020204" pitchFamily="34" charset="0"/>
              </a:rPr>
              <a:t>successful</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landing</a:t>
            </a:r>
            <a:r>
              <a:rPr lang="es-ES" sz="1800" dirty="0">
                <a:solidFill>
                  <a:schemeClr val="accent3">
                    <a:lumMod val="25000"/>
                  </a:schemeClr>
                </a:solidFill>
                <a:latin typeface="Abadi" panose="020B0604020104020204" pitchFamily="34" charset="0"/>
              </a:rPr>
              <a:t>, 0 = </a:t>
            </a:r>
            <a:r>
              <a:rPr lang="es-ES" sz="1800" dirty="0" err="1">
                <a:solidFill>
                  <a:schemeClr val="accent3">
                    <a:lumMod val="25000"/>
                  </a:schemeClr>
                </a:solidFill>
                <a:latin typeface="Abadi" panose="020B0604020104020204" pitchFamily="34" charset="0"/>
              </a:rPr>
              <a:t>failed</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landing</a:t>
            </a:r>
            <a:r>
              <a:rPr lang="es-ES"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How to read it</a:t>
            </a:r>
            <a:r>
              <a:rPr lang="en-US" sz="2200" dirty="0">
                <a:solidFill>
                  <a:schemeClr val="accent3">
                    <a:lumMod val="25000"/>
                  </a:schemeClr>
                </a:solidFill>
                <a:latin typeface="Abadi" panose="020B0604020104020204" pitchFamily="34" charset="0"/>
              </a:rPr>
              <a:t>: each dot = a launch; color encodes the landing outcome</a:t>
            </a:r>
          </a:p>
          <a:p>
            <a:pPr>
              <a:lnSpc>
                <a:spcPct val="100000"/>
              </a:lnSpc>
              <a:spcBef>
                <a:spcPts val="1400"/>
              </a:spcBef>
            </a:pPr>
            <a:r>
              <a:rPr lang="en-US" sz="2200" b="1" dirty="0">
                <a:solidFill>
                  <a:schemeClr val="accent3">
                    <a:lumMod val="25000"/>
                  </a:schemeClr>
                </a:solidFill>
                <a:latin typeface="Abadi" panose="020B0604020104020204" pitchFamily="34" charset="0"/>
              </a:rPr>
              <a:t>Key patterns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Later flights skew to success</a:t>
            </a:r>
            <a:r>
              <a:rPr lang="en-US" sz="1800" dirty="0">
                <a:solidFill>
                  <a:schemeClr val="accent3">
                    <a:lumMod val="25000"/>
                  </a:schemeClr>
                </a:solidFill>
                <a:latin typeface="Abadi" panose="020B0604020104020204" pitchFamily="34" charset="0"/>
              </a:rPr>
              <a:t> (more </a:t>
            </a:r>
            <a:r>
              <a:rPr lang="en-US" sz="1800" i="1" dirty="0">
                <a:solidFill>
                  <a:schemeClr val="accent3">
                    <a:lumMod val="25000"/>
                  </a:schemeClr>
                </a:solidFill>
                <a:latin typeface="Courier New" panose="02070309020205020404" pitchFamily="49" charset="0"/>
                <a:cs typeface="Courier New" panose="02070309020205020404" pitchFamily="49" charset="0"/>
              </a:rPr>
              <a:t>Class=1</a:t>
            </a:r>
            <a:r>
              <a:rPr lang="en-US" sz="1800" dirty="0">
                <a:solidFill>
                  <a:schemeClr val="accent3">
                    <a:lumMod val="25000"/>
                  </a:schemeClr>
                </a:solidFill>
                <a:latin typeface="Abadi" panose="020B0604020104020204" pitchFamily="34" charset="0"/>
              </a:rPr>
              <a:t> at higher </a:t>
            </a:r>
            <a:r>
              <a:rPr lang="en-US" sz="1800" i="1" dirty="0" err="1">
                <a:solidFill>
                  <a:schemeClr val="accent3">
                    <a:lumMod val="25000"/>
                  </a:schemeClr>
                </a:solidFill>
                <a:latin typeface="Courier New" panose="02070309020205020404" pitchFamily="49" charset="0"/>
                <a:cs typeface="Courier New" panose="02070309020205020404" pitchFamily="49" charset="0"/>
              </a:rPr>
              <a:t>FlightNumber</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LC-39A</a:t>
            </a:r>
            <a:r>
              <a:rPr lang="en-US" sz="1800" dirty="0">
                <a:solidFill>
                  <a:schemeClr val="accent3">
                    <a:lumMod val="25000"/>
                  </a:schemeClr>
                </a:solidFill>
                <a:latin typeface="Abadi" panose="020B0604020104020204" pitchFamily="34" charset="0"/>
              </a:rPr>
              <a:t> concentrates successes; </a:t>
            </a:r>
            <a:r>
              <a:rPr lang="en-US" sz="1800" b="1" dirty="0">
                <a:solidFill>
                  <a:schemeClr val="accent3">
                    <a:lumMod val="25000"/>
                  </a:schemeClr>
                </a:solidFill>
                <a:latin typeface="Abadi" panose="020B0604020104020204" pitchFamily="34" charset="0"/>
              </a:rPr>
              <a:t>SLC-40 </a:t>
            </a:r>
            <a:r>
              <a:rPr lang="en-US" sz="1800" dirty="0">
                <a:solidFill>
                  <a:schemeClr val="accent3">
                    <a:lumMod val="25000"/>
                  </a:schemeClr>
                </a:solidFill>
                <a:latin typeface="Abadi" panose="020B0604020104020204" pitchFamily="34" charset="0"/>
              </a:rPr>
              <a:t>is mixed; </a:t>
            </a:r>
            <a:r>
              <a:rPr lang="en-US" sz="1800" b="1" dirty="0">
                <a:solidFill>
                  <a:schemeClr val="accent3">
                    <a:lumMod val="25000"/>
                  </a:schemeClr>
                </a:solidFill>
                <a:latin typeface="Abadi" panose="020B0604020104020204" pitchFamily="34" charset="0"/>
              </a:rPr>
              <a:t>SLC-4E</a:t>
            </a:r>
            <a:r>
              <a:rPr lang="en-US" sz="1800" dirty="0">
                <a:solidFill>
                  <a:schemeClr val="accent3">
                    <a:lumMod val="25000"/>
                  </a:schemeClr>
                </a:solidFill>
                <a:latin typeface="Abadi" panose="020B0604020104020204" pitchFamily="34" charset="0"/>
              </a:rPr>
              <a:t> is sparse (small-n)</a:t>
            </a:r>
          </a:p>
          <a:p>
            <a:pPr lvl="1">
              <a:lnSpc>
                <a:spcPct val="100000"/>
              </a:lnSpc>
              <a:spcBef>
                <a:spcPts val="1400"/>
              </a:spcBef>
            </a:pPr>
            <a:r>
              <a:rPr lang="en-US" sz="1800" b="1" dirty="0">
                <a:solidFill>
                  <a:schemeClr val="accent3">
                    <a:lumMod val="25000"/>
                  </a:schemeClr>
                </a:solidFill>
                <a:latin typeface="Abadi" panose="020B0604020104020204" pitchFamily="34" charset="0"/>
              </a:rPr>
              <a:t>Context</a:t>
            </a:r>
            <a:r>
              <a:rPr lang="en-US" sz="1800" dirty="0">
                <a:solidFill>
                  <a:schemeClr val="accent3">
                    <a:lumMod val="25000"/>
                  </a:schemeClr>
                </a:solidFill>
                <a:latin typeface="Abadi" panose="020B0604020104020204" pitchFamily="34" charset="0"/>
              </a:rPr>
              <a:t>: sites were activated at different times, which partly explains the “later = better” pattern.</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Imagen 7">
            <a:extLst>
              <a:ext uri="{FF2B5EF4-FFF2-40B4-BE49-F238E27FC236}">
                <a16:creationId xmlns:a16="http://schemas.microsoft.com/office/drawing/2014/main" id="{ADD015C5-23F7-C6E3-72BF-3258FD9DCFA2}"/>
              </a:ext>
            </a:extLst>
          </p:cNvPr>
          <p:cNvPicPr>
            <a:picLocks noChangeAspect="1"/>
          </p:cNvPicPr>
          <p:nvPr/>
        </p:nvPicPr>
        <p:blipFill>
          <a:blip r:embed="rId3"/>
          <a:stretch>
            <a:fillRect/>
          </a:stretch>
        </p:blipFill>
        <p:spPr>
          <a:xfrm>
            <a:off x="411552" y="1448525"/>
            <a:ext cx="11368895" cy="237889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5576" y="1403549"/>
            <a:ext cx="5442857" cy="3727047"/>
          </a:xfrm>
          <a:prstGeom prst="rect">
            <a:avLst/>
          </a:prstGeom>
        </p:spPr>
        <p:txBody>
          <a:bodyPr>
            <a:normAutofit fontScale="92500" lnSpcReduction="10000"/>
          </a:bodyPr>
          <a:lstStyle/>
          <a:p>
            <a:pPr>
              <a:lnSpc>
                <a:spcPct val="100000"/>
              </a:lnSpc>
              <a:spcBef>
                <a:spcPts val="1400"/>
              </a:spcBef>
            </a:pPr>
            <a:r>
              <a:rPr lang="es-ES" sz="2200" b="1" dirty="0">
                <a:solidFill>
                  <a:schemeClr val="accent3">
                    <a:lumMod val="25000"/>
                  </a:schemeClr>
                </a:solidFill>
                <a:latin typeface="Abadi" panose="020B0604020104020204" pitchFamily="34" charset="0"/>
              </a:rPr>
              <a:t>Chart </a:t>
            </a:r>
            <a:r>
              <a:rPr lang="es-ES" sz="2200" b="1" dirty="0" err="1">
                <a:solidFill>
                  <a:schemeClr val="accent3">
                    <a:lumMod val="25000"/>
                  </a:schemeClr>
                </a:solidFill>
                <a:latin typeface="Abadi" panose="020B0604020104020204" pitchFamily="34" charset="0"/>
              </a:rPr>
              <a:t>spec</a:t>
            </a:r>
            <a:endParaRPr lang="es-ES" sz="2200" b="1" dirty="0">
              <a:solidFill>
                <a:schemeClr val="accent3">
                  <a:lumMod val="25000"/>
                </a:schemeClr>
              </a:solidFill>
              <a:latin typeface="Abadi" panose="020B0604020104020204" pitchFamily="34" charset="0"/>
            </a:endParaRPr>
          </a:p>
          <a:p>
            <a:pPr lvl="1">
              <a:lnSpc>
                <a:spcPct val="100000"/>
              </a:lnSpc>
              <a:spcBef>
                <a:spcPts val="1400"/>
              </a:spcBef>
            </a:pPr>
            <a:r>
              <a:rPr lang="es-ES" sz="1800" dirty="0" err="1">
                <a:solidFill>
                  <a:schemeClr val="accent3">
                    <a:lumMod val="25000"/>
                  </a:schemeClr>
                </a:solidFill>
                <a:latin typeface="Abadi" panose="020B0604020104020204" pitchFamily="34" charset="0"/>
              </a:rPr>
              <a:t>Scatter</a:t>
            </a:r>
            <a:r>
              <a:rPr lang="es-ES" sz="1800" dirty="0">
                <a:solidFill>
                  <a:schemeClr val="accent3">
                    <a:lumMod val="25000"/>
                  </a:schemeClr>
                </a:solidFill>
                <a:latin typeface="Abadi" panose="020B0604020104020204" pitchFamily="34" charset="0"/>
              </a:rPr>
              <a:t>/</a:t>
            </a:r>
            <a:r>
              <a:rPr lang="es-ES" sz="1800" dirty="0" err="1">
                <a:solidFill>
                  <a:schemeClr val="accent3">
                    <a:lumMod val="25000"/>
                  </a:schemeClr>
                </a:solidFill>
                <a:latin typeface="Abadi" panose="020B0604020104020204" pitchFamily="34" charset="0"/>
              </a:rPr>
              <a:t>strip</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plot</a:t>
            </a:r>
            <a:r>
              <a:rPr lang="es-ES" sz="1800" dirty="0">
                <a:solidFill>
                  <a:schemeClr val="accent3">
                    <a:lumMod val="25000"/>
                  </a:schemeClr>
                </a:solidFill>
                <a:latin typeface="Abadi" panose="020B0604020104020204" pitchFamily="34" charset="0"/>
              </a:rPr>
              <a:t>: x = </a:t>
            </a:r>
            <a:r>
              <a:rPr lang="es-ES" sz="1800" i="1" dirty="0" err="1">
                <a:solidFill>
                  <a:schemeClr val="accent3">
                    <a:lumMod val="25000"/>
                  </a:schemeClr>
                </a:solidFill>
                <a:latin typeface="Courier New" panose="02070309020205020404" pitchFamily="49" charset="0"/>
                <a:cs typeface="Courier New" panose="02070309020205020404" pitchFamily="49" charset="0"/>
              </a:rPr>
              <a:t>Payload</a:t>
            </a:r>
            <a:r>
              <a:rPr lang="es-ES" sz="1800" i="1" dirty="0">
                <a:solidFill>
                  <a:schemeClr val="accent3">
                    <a:lumMod val="25000"/>
                  </a:schemeClr>
                </a:solidFill>
                <a:latin typeface="Courier New" panose="02070309020205020404" pitchFamily="49" charset="0"/>
                <a:cs typeface="Courier New" panose="02070309020205020404" pitchFamily="49" charset="0"/>
              </a:rPr>
              <a:t> </a:t>
            </a:r>
            <a:r>
              <a:rPr lang="es-ES" sz="1800" i="1" dirty="0" err="1">
                <a:solidFill>
                  <a:schemeClr val="accent3">
                    <a:lumMod val="25000"/>
                  </a:schemeClr>
                </a:solidFill>
                <a:latin typeface="Courier New" panose="02070309020205020404" pitchFamily="49" charset="0"/>
                <a:cs typeface="Courier New" panose="02070309020205020404" pitchFamily="49" charset="0"/>
              </a:rPr>
              <a:t>Mass</a:t>
            </a:r>
            <a:r>
              <a:rPr lang="es-ES" sz="1800" i="1" dirty="0">
                <a:solidFill>
                  <a:schemeClr val="accent3">
                    <a:lumMod val="25000"/>
                  </a:schemeClr>
                </a:solidFill>
                <a:latin typeface="Courier New" panose="02070309020205020404" pitchFamily="49" charset="0"/>
                <a:cs typeface="Courier New" panose="02070309020205020404" pitchFamily="49" charset="0"/>
              </a:rPr>
              <a:t> (kg)</a:t>
            </a:r>
            <a:r>
              <a:rPr lang="es-ES" sz="1800" dirty="0">
                <a:solidFill>
                  <a:schemeClr val="accent3">
                    <a:lumMod val="25000"/>
                  </a:schemeClr>
                </a:solidFill>
                <a:latin typeface="Abadi" panose="020B0604020104020204" pitchFamily="34" charset="0"/>
              </a:rPr>
              <a:t>, y = </a:t>
            </a:r>
            <a:r>
              <a:rPr lang="es-ES" sz="1800" i="1" dirty="0" err="1">
                <a:solidFill>
                  <a:schemeClr val="accent3">
                    <a:lumMod val="25000"/>
                  </a:schemeClr>
                </a:solidFill>
                <a:latin typeface="Courier New" panose="02070309020205020404" pitchFamily="49" charset="0"/>
                <a:cs typeface="Courier New" panose="02070309020205020404" pitchFamily="49" charset="0"/>
              </a:rPr>
              <a:t>LaunchSite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hue</a:t>
            </a:r>
            <a:r>
              <a:rPr lang="es-ES" sz="1800" dirty="0">
                <a:solidFill>
                  <a:schemeClr val="accent3">
                    <a:lumMod val="25000"/>
                  </a:schemeClr>
                </a:solidFill>
                <a:latin typeface="Abadi" panose="020B0604020104020204" pitchFamily="34" charset="0"/>
              </a:rPr>
              <a:t> = </a:t>
            </a:r>
            <a:r>
              <a:rPr lang="es-ES" sz="1800" i="1" dirty="0" err="1">
                <a:solidFill>
                  <a:schemeClr val="accent3">
                    <a:lumMod val="25000"/>
                  </a:schemeClr>
                </a:solidFill>
                <a:latin typeface="Courier New" panose="02070309020205020404" pitchFamily="49" charset="0"/>
                <a:cs typeface="Courier New" panose="02070309020205020404" pitchFamily="49" charset="0"/>
              </a:rPr>
              <a:t>Class</a:t>
            </a:r>
            <a:r>
              <a:rPr lang="es-ES" sz="1800" dirty="0">
                <a:solidFill>
                  <a:schemeClr val="accent3">
                    <a:lumMod val="25000"/>
                  </a:schemeClr>
                </a:solidFill>
                <a:latin typeface="Abadi" panose="020B0604020104020204" pitchFamily="34" charset="0"/>
              </a:rPr>
              <a:t> (</a:t>
            </a:r>
            <a:r>
              <a:rPr lang="es-ES" sz="1800" i="1" dirty="0">
                <a:solidFill>
                  <a:schemeClr val="accent3">
                    <a:lumMod val="25000"/>
                  </a:schemeClr>
                </a:solidFill>
                <a:latin typeface="Courier New" panose="02070309020205020404" pitchFamily="49" charset="0"/>
                <a:cs typeface="Courier New" panose="02070309020205020404" pitchFamily="49" charset="0"/>
              </a:rPr>
              <a:t>1</a:t>
            </a:r>
            <a:r>
              <a:rPr lang="es-ES" sz="1800" dirty="0">
                <a:solidFill>
                  <a:schemeClr val="accent3">
                    <a:lumMod val="25000"/>
                  </a:schemeClr>
                </a:solidFill>
                <a:latin typeface="Abadi" panose="020B0604020104020204" pitchFamily="34" charset="0"/>
              </a:rPr>
              <a:t> = </a:t>
            </a:r>
            <a:r>
              <a:rPr lang="es-ES" sz="1800" dirty="0" err="1">
                <a:solidFill>
                  <a:schemeClr val="accent3">
                    <a:lumMod val="25000"/>
                  </a:schemeClr>
                </a:solidFill>
                <a:latin typeface="Abadi" panose="020B0604020104020204" pitchFamily="34" charset="0"/>
              </a:rPr>
              <a:t>successful</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landing</a:t>
            </a:r>
            <a:r>
              <a:rPr lang="es-ES" sz="1800" dirty="0">
                <a:solidFill>
                  <a:schemeClr val="accent3">
                    <a:lumMod val="25000"/>
                  </a:schemeClr>
                </a:solidFill>
                <a:latin typeface="Abadi" panose="020B0604020104020204" pitchFamily="34" charset="0"/>
              </a:rPr>
              <a:t>, </a:t>
            </a:r>
            <a:r>
              <a:rPr lang="es-ES" sz="1800" i="1" dirty="0">
                <a:solidFill>
                  <a:schemeClr val="accent3">
                    <a:lumMod val="25000"/>
                  </a:schemeClr>
                </a:solidFill>
                <a:latin typeface="Courier New" panose="02070309020205020404" pitchFamily="49" charset="0"/>
                <a:cs typeface="Courier New" panose="02070309020205020404" pitchFamily="49" charset="0"/>
              </a:rPr>
              <a:t>0</a:t>
            </a:r>
            <a:r>
              <a:rPr lang="es-ES" sz="1800" dirty="0">
                <a:solidFill>
                  <a:schemeClr val="accent3">
                    <a:lumMod val="25000"/>
                  </a:schemeClr>
                </a:solidFill>
                <a:latin typeface="Abadi" panose="020B0604020104020204" pitchFamily="34" charset="0"/>
              </a:rPr>
              <a:t> = </a:t>
            </a:r>
            <a:r>
              <a:rPr lang="es-ES" sz="1800" dirty="0" err="1">
                <a:solidFill>
                  <a:schemeClr val="accent3">
                    <a:lumMod val="25000"/>
                  </a:schemeClr>
                </a:solidFill>
                <a:latin typeface="Abadi" panose="020B0604020104020204" pitchFamily="34" charset="0"/>
              </a:rPr>
              <a:t>failed</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landing</a:t>
            </a:r>
            <a:r>
              <a:rPr lang="es-ES" sz="1800" dirty="0">
                <a:solidFill>
                  <a:schemeClr val="accent3">
                    <a:lumMod val="25000"/>
                  </a:schemeClr>
                </a:solidFill>
                <a:latin typeface="Abadi" panose="020B0604020104020204" pitchFamily="34" charset="0"/>
              </a:rPr>
              <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How to read it: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Each dot = a launch; color encodes the</a:t>
            </a:r>
            <a:r>
              <a:rPr lang="en-US" sz="1800" b="1" dirty="0">
                <a:solidFill>
                  <a:schemeClr val="accent3">
                    <a:lumMod val="25000"/>
                  </a:schemeClr>
                </a:solidFill>
                <a:latin typeface="Abadi" panose="020B0604020104020204" pitchFamily="34" charset="0"/>
              </a:rPr>
              <a:t> landing outcome</a:t>
            </a:r>
          </a:p>
          <a:p>
            <a:pPr>
              <a:lnSpc>
                <a:spcPct val="100000"/>
              </a:lnSpc>
              <a:spcBef>
                <a:spcPts val="1400"/>
              </a:spcBef>
            </a:pPr>
            <a:r>
              <a:rPr lang="en-US" sz="2200" b="1" dirty="0">
                <a:solidFill>
                  <a:schemeClr val="accent3">
                    <a:lumMod val="25000"/>
                  </a:schemeClr>
                </a:solidFill>
                <a:latin typeface="Abadi" panose="020B0604020104020204" pitchFamily="34" charset="0"/>
              </a:rPr>
              <a:t>Key patterns:</a:t>
            </a:r>
          </a:p>
          <a:p>
            <a:pPr lvl="1">
              <a:lnSpc>
                <a:spcPct val="100000"/>
              </a:lnSpc>
              <a:spcBef>
                <a:spcPts val="1400"/>
              </a:spcBef>
            </a:pPr>
            <a:r>
              <a:rPr lang="en-US" sz="1800" b="1" dirty="0">
                <a:solidFill>
                  <a:schemeClr val="accent3">
                    <a:lumMod val="25000"/>
                  </a:schemeClr>
                </a:solidFill>
                <a:latin typeface="Abadi" panose="020B0604020104020204" pitchFamily="34" charset="0"/>
              </a:rPr>
              <a:t>No strict monotonic effect</a:t>
            </a:r>
            <a:r>
              <a:rPr lang="en-US" sz="1800" dirty="0">
                <a:solidFill>
                  <a:schemeClr val="accent3">
                    <a:lumMod val="25000"/>
                  </a:schemeClr>
                </a:solidFill>
                <a:latin typeface="Abadi" panose="020B0604020104020204" pitchFamily="34" charset="0"/>
              </a:rPr>
              <a:t>: successes and failures appear across the payload range (mid-range masses look more favorable </a:t>
            </a:r>
            <a:r>
              <a:rPr lang="es-ES" sz="1400" dirty="0"/>
              <a:t>≈</a:t>
            </a:r>
            <a:r>
              <a:rPr lang="en-US" sz="1800" dirty="0">
                <a:solidFill>
                  <a:schemeClr val="accent3">
                    <a:lumMod val="25000"/>
                  </a:schemeClr>
                </a:solidFill>
                <a:latin typeface="Abadi" panose="020B0604020104020204" pitchFamily="34" charset="0"/>
              </a:rPr>
              <a:t>3-6 t)</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a:extLst>
              <a:ext uri="{FF2B5EF4-FFF2-40B4-BE49-F238E27FC236}">
                <a16:creationId xmlns:a16="http://schemas.microsoft.com/office/drawing/2014/main" id="{C4CEAFE7-5A44-B7E4-3C24-FDBD95030A6B}"/>
              </a:ext>
            </a:extLst>
          </p:cNvPr>
          <p:cNvPicPr>
            <a:picLocks noChangeAspect="1"/>
          </p:cNvPicPr>
          <p:nvPr/>
        </p:nvPicPr>
        <p:blipFill>
          <a:blip r:embed="rId3"/>
          <a:stretch>
            <a:fillRect/>
          </a:stretch>
        </p:blipFill>
        <p:spPr>
          <a:xfrm>
            <a:off x="6213567" y="1471021"/>
            <a:ext cx="5325989" cy="3659575"/>
          </a:xfrm>
          <a:prstGeom prst="rect">
            <a:avLst/>
          </a:prstGeom>
        </p:spPr>
      </p:pic>
      <p:sp>
        <p:nvSpPr>
          <p:cNvPr id="5" name="Content Placeholder 2">
            <a:extLst>
              <a:ext uri="{FF2B5EF4-FFF2-40B4-BE49-F238E27FC236}">
                <a16:creationId xmlns:a16="http://schemas.microsoft.com/office/drawing/2014/main" id="{14890EA2-0B2E-C3B9-C21C-6E743C49CBCA}"/>
              </a:ext>
            </a:extLst>
          </p:cNvPr>
          <p:cNvSpPr txBox="1">
            <a:spLocks/>
          </p:cNvSpPr>
          <p:nvPr/>
        </p:nvSpPr>
        <p:spPr>
          <a:xfrm>
            <a:off x="548639" y="5264331"/>
            <a:ext cx="10873350" cy="10550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s-ES" sz="1700" b="1" dirty="0" err="1">
                <a:solidFill>
                  <a:schemeClr val="accent3">
                    <a:lumMod val="25000"/>
                  </a:schemeClr>
                </a:solidFill>
                <a:latin typeface="Abadi" panose="020B0604020104020204" pitchFamily="34" charset="0"/>
              </a:rPr>
              <a:t>By</a:t>
            </a:r>
            <a:r>
              <a:rPr lang="es-ES" sz="1700" b="1" dirty="0">
                <a:solidFill>
                  <a:schemeClr val="accent3">
                    <a:lumMod val="25000"/>
                  </a:schemeClr>
                </a:solidFill>
                <a:latin typeface="Abadi" panose="020B0604020104020204" pitchFamily="34" charset="0"/>
              </a:rPr>
              <a:t> site: LC-39A</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clusters</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many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successes</a:t>
            </a:r>
            <a:r>
              <a:rPr lang="es-ES" sz="1700" dirty="0">
                <a:solidFill>
                  <a:schemeClr val="accent3">
                    <a:lumMod val="25000"/>
                  </a:schemeClr>
                </a:solidFill>
                <a:latin typeface="Abadi" panose="020B0604020104020204" pitchFamily="34" charset="0"/>
              </a:rPr>
              <a:t>; </a:t>
            </a:r>
            <a:r>
              <a:rPr lang="es-ES" sz="1700" b="1" dirty="0">
                <a:solidFill>
                  <a:schemeClr val="accent3">
                    <a:lumMod val="25000"/>
                  </a:schemeClr>
                </a:solidFill>
                <a:latin typeface="Abadi" panose="020B0604020104020204" pitchFamily="34" charset="0"/>
              </a:rPr>
              <a:t>SLC-40</a:t>
            </a:r>
            <a:r>
              <a:rPr lang="es-ES" sz="1700" dirty="0">
                <a:solidFill>
                  <a:schemeClr val="accent3">
                    <a:lumMod val="25000"/>
                  </a:schemeClr>
                </a:solidFill>
                <a:latin typeface="Abadi" panose="020B0604020104020204" pitchFamily="34" charset="0"/>
              </a:rPr>
              <a:t> shows a more </a:t>
            </a:r>
            <a:r>
              <a:rPr lang="es-ES" sz="1700" b="1" dirty="0" err="1">
                <a:solidFill>
                  <a:schemeClr val="accent3">
                    <a:lumMod val="25000"/>
                  </a:schemeClr>
                </a:solidFill>
                <a:latin typeface="Abadi" panose="020B0604020104020204" pitchFamily="34" charset="0"/>
              </a:rPr>
              <a:t>mixed</a:t>
            </a:r>
            <a:r>
              <a:rPr lang="es-ES" sz="1700" b="1"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pattern</a:t>
            </a:r>
            <a:r>
              <a:rPr lang="es-ES" sz="1700" dirty="0">
                <a:solidFill>
                  <a:schemeClr val="accent3">
                    <a:lumMod val="25000"/>
                  </a:schemeClr>
                </a:solidFill>
                <a:latin typeface="Abadi" panose="020B0604020104020204" pitchFamily="34" charset="0"/>
              </a:rPr>
              <a:t>; </a:t>
            </a:r>
            <a:r>
              <a:rPr lang="es-ES" sz="1700" b="1" dirty="0">
                <a:solidFill>
                  <a:schemeClr val="accent3">
                    <a:lumMod val="25000"/>
                  </a:schemeClr>
                </a:solidFill>
                <a:latin typeface="Abadi" panose="020B0604020104020204" pitchFamily="34" charset="0"/>
              </a:rPr>
              <a:t>SLC-4E</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is</a:t>
            </a:r>
            <a:r>
              <a:rPr lang="es-ES" sz="1700" dirty="0">
                <a:solidFill>
                  <a:schemeClr val="accent3">
                    <a:lumMod val="25000"/>
                  </a:schemeClr>
                </a:solidFill>
                <a:latin typeface="Abadi" panose="020B0604020104020204" pitchFamily="34" charset="0"/>
              </a:rPr>
              <a:t> </a:t>
            </a:r>
            <a:r>
              <a:rPr lang="es-ES" sz="1700" b="1" dirty="0" err="1">
                <a:solidFill>
                  <a:schemeClr val="accent3">
                    <a:lumMod val="25000"/>
                  </a:schemeClr>
                </a:solidFill>
                <a:latin typeface="Abadi" panose="020B0604020104020204" pitchFamily="34" charset="0"/>
              </a:rPr>
              <a:t>sparse</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small</a:t>
            </a:r>
            <a:r>
              <a:rPr lang="es-ES" sz="1700" dirty="0">
                <a:solidFill>
                  <a:schemeClr val="accent3">
                    <a:lumMod val="25000"/>
                  </a:schemeClr>
                </a:solidFill>
                <a:latin typeface="Abadi" panose="020B0604020104020204" pitchFamily="34" charset="0"/>
              </a:rPr>
              <a:t>-n)</a:t>
            </a:r>
          </a:p>
          <a:p>
            <a:pPr lvl="1">
              <a:lnSpc>
                <a:spcPct val="100000"/>
              </a:lnSpc>
              <a:spcBef>
                <a:spcPts val="1400"/>
              </a:spcBef>
            </a:pPr>
            <a:r>
              <a:rPr lang="es-ES" sz="1700" dirty="0">
                <a:solidFill>
                  <a:schemeClr val="accent3">
                    <a:lumMod val="25000"/>
                  </a:schemeClr>
                </a:solidFill>
                <a:latin typeface="Abadi" panose="020B0604020104020204" pitchFamily="34" charset="0"/>
              </a:rPr>
              <a:t>A </a:t>
            </a:r>
            <a:r>
              <a:rPr lang="es-ES" sz="1700" dirty="0" err="1">
                <a:solidFill>
                  <a:schemeClr val="accent3">
                    <a:lumMod val="25000"/>
                  </a:schemeClr>
                </a:solidFill>
                <a:latin typeface="Abadi" panose="020B0604020104020204" pitchFamily="34" charset="0"/>
              </a:rPr>
              <a:t>few</a:t>
            </a:r>
            <a:r>
              <a:rPr lang="es-ES" sz="1700" dirty="0">
                <a:solidFill>
                  <a:schemeClr val="accent3">
                    <a:lumMod val="25000"/>
                  </a:schemeClr>
                </a:solidFill>
                <a:latin typeface="Abadi" panose="020B0604020104020204" pitchFamily="34" charset="0"/>
              </a:rPr>
              <a:t> </a:t>
            </a:r>
            <a:r>
              <a:rPr lang="es-ES" sz="1700" b="1" dirty="0" err="1">
                <a:solidFill>
                  <a:schemeClr val="accent3">
                    <a:lumMod val="25000"/>
                  </a:schemeClr>
                </a:solidFill>
                <a:latin typeface="Abadi" panose="020B0604020104020204" pitchFamily="34" charset="0"/>
              </a:rPr>
              <a:t>high-payload</a:t>
            </a:r>
            <a:r>
              <a:rPr lang="es-ES" sz="1700" b="1" dirty="0">
                <a:solidFill>
                  <a:schemeClr val="accent3">
                    <a:lumMod val="25000"/>
                  </a:schemeClr>
                </a:solidFill>
                <a:latin typeface="Abadi" panose="020B0604020104020204" pitchFamily="34" charset="0"/>
              </a:rPr>
              <a:t> </a:t>
            </a:r>
            <a:r>
              <a:rPr lang="es-ES" sz="1700" b="1" dirty="0" err="1">
                <a:solidFill>
                  <a:schemeClr val="accent3">
                    <a:lumMod val="25000"/>
                  </a:schemeClr>
                </a:solidFill>
                <a:latin typeface="Abadi" panose="020B0604020104020204" pitchFamily="34" charset="0"/>
              </a:rPr>
              <a:t>outliers</a:t>
            </a:r>
            <a:r>
              <a:rPr lang="es-ES" sz="1700" b="1" dirty="0">
                <a:solidFill>
                  <a:schemeClr val="accent3">
                    <a:lumMod val="25000"/>
                  </a:schemeClr>
                </a:solidFill>
                <a:latin typeface="Abadi" panose="020B0604020104020204" pitchFamily="34" charset="0"/>
              </a:rPr>
              <a:t> </a:t>
            </a:r>
            <a:r>
              <a:rPr lang="es-ES" sz="1700" dirty="0">
                <a:solidFill>
                  <a:schemeClr val="accent3">
                    <a:lumMod val="25000"/>
                  </a:schemeClr>
                </a:solidFill>
                <a:latin typeface="Abadi" panose="020B0604020104020204" pitchFamily="34" charset="0"/>
              </a:rPr>
              <a:t>do </a:t>
            </a:r>
            <a:r>
              <a:rPr lang="es-ES" sz="1700" b="1" dirty="0" err="1">
                <a:solidFill>
                  <a:schemeClr val="accent3">
                    <a:lumMod val="25000"/>
                  </a:schemeClr>
                </a:solidFill>
                <a:latin typeface="Abadi" panose="020B0604020104020204" pitchFamily="34" charset="0"/>
              </a:rPr>
              <a:t>not</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systematically</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change</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the</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outcome</a:t>
            </a:r>
            <a:endParaRPr lang="en-US" sz="17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99017" y="1511662"/>
            <a:ext cx="6502582" cy="3269343"/>
          </a:xfrm>
          <a:prstGeom prst="rect">
            <a:avLst/>
          </a:prstGeom>
        </p:spPr>
        <p:txBody>
          <a:bodyPr>
            <a:normAutofit lnSpcReduction="10000"/>
          </a:bodyPr>
          <a:lstStyle/>
          <a:p>
            <a:pPr>
              <a:lnSpc>
                <a:spcPct val="100000"/>
              </a:lnSpc>
              <a:spcBef>
                <a:spcPts val="1400"/>
              </a:spcBef>
            </a:pPr>
            <a:r>
              <a:rPr lang="es-ES" sz="2200" b="1" dirty="0">
                <a:solidFill>
                  <a:schemeClr val="accent3">
                    <a:lumMod val="25000"/>
                  </a:schemeClr>
                </a:solidFill>
                <a:latin typeface="Abadi" panose="020B0604020104020204" pitchFamily="34" charset="0"/>
              </a:rPr>
              <a:t>Chart </a:t>
            </a:r>
            <a:r>
              <a:rPr lang="es-ES" sz="2200" b="1" dirty="0" err="1">
                <a:solidFill>
                  <a:schemeClr val="accent3">
                    <a:lumMod val="25000"/>
                  </a:schemeClr>
                </a:solidFill>
                <a:latin typeface="Abadi" panose="020B0604020104020204" pitchFamily="34" charset="0"/>
              </a:rPr>
              <a:t>spec</a:t>
            </a:r>
            <a:r>
              <a:rPr lang="es-ES" sz="2200" b="1" dirty="0">
                <a:solidFill>
                  <a:schemeClr val="accent3">
                    <a:lumMod val="25000"/>
                  </a:schemeClr>
                </a:solidFill>
                <a:latin typeface="Abadi" panose="020B0604020104020204" pitchFamily="34" charset="0"/>
              </a:rPr>
              <a:t>:</a:t>
            </a:r>
          </a:p>
          <a:p>
            <a:pPr lvl="1">
              <a:lnSpc>
                <a:spcPct val="100000"/>
              </a:lnSpc>
              <a:spcBef>
                <a:spcPts val="1400"/>
              </a:spcBef>
            </a:pPr>
            <a:r>
              <a:rPr lang="es-ES" sz="1500" b="1" dirty="0">
                <a:solidFill>
                  <a:schemeClr val="accent3">
                    <a:lumMod val="25000"/>
                  </a:schemeClr>
                </a:solidFill>
                <a:latin typeface="Abadi" panose="020B0604020104020204" pitchFamily="34" charset="0"/>
              </a:rPr>
              <a:t>Bar chart </a:t>
            </a:r>
            <a:r>
              <a:rPr lang="es-ES" sz="1500" b="1" dirty="0" err="1">
                <a:solidFill>
                  <a:schemeClr val="accent3">
                    <a:lumMod val="25000"/>
                  </a:schemeClr>
                </a:solidFill>
                <a:latin typeface="Abadi" panose="020B0604020104020204" pitchFamily="34" charset="0"/>
              </a:rPr>
              <a:t>of</a:t>
            </a:r>
            <a:r>
              <a:rPr lang="es-ES" sz="1500" b="1" dirty="0">
                <a:solidFill>
                  <a:schemeClr val="accent3">
                    <a:lumMod val="25000"/>
                  </a:schemeClr>
                </a:solidFill>
                <a:latin typeface="Abadi" panose="020B0604020104020204" pitchFamily="34" charset="0"/>
              </a:rPr>
              <a:t> mean (</a:t>
            </a:r>
            <a:r>
              <a:rPr lang="es-ES" sz="1500" i="1" dirty="0" err="1">
                <a:solidFill>
                  <a:schemeClr val="accent3">
                    <a:lumMod val="25000"/>
                  </a:schemeClr>
                </a:solidFill>
                <a:latin typeface="Courier New" panose="02070309020205020404" pitchFamily="49" charset="0"/>
                <a:cs typeface="Courier New" panose="02070309020205020404" pitchFamily="49" charset="0"/>
              </a:rPr>
              <a:t>Class</a:t>
            </a:r>
            <a:r>
              <a:rPr lang="es-ES" sz="1500" b="1" dirty="0">
                <a:solidFill>
                  <a:schemeClr val="accent3">
                    <a:lumMod val="25000"/>
                  </a:schemeClr>
                </a:solidFill>
                <a:latin typeface="Abadi" panose="020B0604020104020204" pitchFamily="34" charset="0"/>
              </a:rPr>
              <a:t>) * 100 </a:t>
            </a:r>
            <a:r>
              <a:rPr lang="es-ES" sz="1500" b="1" dirty="0" err="1">
                <a:solidFill>
                  <a:schemeClr val="accent3">
                    <a:lumMod val="25000"/>
                  </a:schemeClr>
                </a:solidFill>
                <a:latin typeface="Abadi" panose="020B0604020104020204" pitchFamily="34" charset="0"/>
              </a:rPr>
              <a:t>by</a:t>
            </a:r>
            <a:r>
              <a:rPr lang="es-ES" sz="1500" b="1" dirty="0">
                <a:solidFill>
                  <a:schemeClr val="accent3">
                    <a:lumMod val="25000"/>
                  </a:schemeClr>
                </a:solidFill>
                <a:latin typeface="Abadi" panose="020B0604020104020204" pitchFamily="34" charset="0"/>
              </a:rPr>
              <a:t> </a:t>
            </a:r>
            <a:r>
              <a:rPr lang="es-ES" sz="1500" i="1" dirty="0" err="1">
                <a:solidFill>
                  <a:schemeClr val="accent3">
                    <a:lumMod val="25000"/>
                  </a:schemeClr>
                </a:solidFill>
                <a:latin typeface="Courier New" panose="02070309020205020404" pitchFamily="49" charset="0"/>
                <a:cs typeface="Courier New" panose="02070309020205020404" pitchFamily="49" charset="0"/>
              </a:rPr>
              <a:t>Orbit</a:t>
            </a:r>
            <a:r>
              <a:rPr lang="es-ES" sz="1500" b="1" dirty="0">
                <a:solidFill>
                  <a:schemeClr val="accent3">
                    <a:lumMod val="25000"/>
                  </a:schemeClr>
                </a:solidFill>
                <a:latin typeface="Abadi" panose="020B0604020104020204" pitchFamily="34" charset="0"/>
              </a:rPr>
              <a:t> (</a:t>
            </a:r>
            <a:r>
              <a:rPr lang="es-ES" sz="1500" b="1" dirty="0" err="1">
                <a:solidFill>
                  <a:schemeClr val="accent3">
                    <a:lumMod val="25000"/>
                  </a:schemeClr>
                </a:solidFill>
                <a:latin typeface="Abadi" panose="020B0604020104020204" pitchFamily="34" charset="0"/>
              </a:rPr>
              <a:t>success</a:t>
            </a:r>
            <a:r>
              <a:rPr lang="es-ES" sz="1500" b="1" dirty="0">
                <a:solidFill>
                  <a:schemeClr val="accent3">
                    <a:lumMod val="25000"/>
                  </a:schemeClr>
                </a:solidFill>
                <a:latin typeface="Abadi" panose="020B0604020104020204" pitchFamily="34" charset="0"/>
              </a:rPr>
              <a:t> </a:t>
            </a:r>
            <a:r>
              <a:rPr lang="es-ES" sz="1500" b="1" dirty="0" err="1">
                <a:solidFill>
                  <a:schemeClr val="accent3">
                    <a:lumMod val="25000"/>
                  </a:schemeClr>
                </a:solidFill>
                <a:latin typeface="Abadi" panose="020B0604020104020204" pitchFamily="34" charset="0"/>
              </a:rPr>
              <a:t>rate</a:t>
            </a:r>
            <a:r>
              <a:rPr lang="es-ES" sz="1500" b="1" dirty="0">
                <a:solidFill>
                  <a:schemeClr val="accent3">
                    <a:lumMod val="25000"/>
                  </a:schemeClr>
                </a:solidFill>
                <a:latin typeface="Abadi" panose="020B0604020104020204" pitchFamily="34" charset="0"/>
              </a:rPr>
              <a:t> in %)</a:t>
            </a:r>
          </a:p>
          <a:p>
            <a:pPr lvl="1">
              <a:lnSpc>
                <a:spcPct val="100000"/>
              </a:lnSpc>
              <a:spcBef>
                <a:spcPts val="1400"/>
              </a:spcBef>
            </a:pPr>
            <a:r>
              <a:rPr lang="es-ES" sz="1500" b="1" dirty="0" err="1">
                <a:solidFill>
                  <a:schemeClr val="accent3">
                    <a:lumMod val="25000"/>
                  </a:schemeClr>
                </a:solidFill>
                <a:latin typeface="Abadi" panose="020B0604020104020204" pitchFamily="34" charset="0"/>
              </a:rPr>
              <a:t>Order</a:t>
            </a:r>
            <a:r>
              <a:rPr lang="es-ES" sz="1500" b="1" dirty="0">
                <a:solidFill>
                  <a:schemeClr val="accent3">
                    <a:lumMod val="25000"/>
                  </a:schemeClr>
                </a:solidFill>
                <a:latin typeface="Abadi" panose="020B0604020104020204" pitchFamily="34" charset="0"/>
              </a:rPr>
              <a:t> </a:t>
            </a:r>
            <a:r>
              <a:rPr lang="es-ES" sz="1500" b="1" dirty="0" err="1">
                <a:solidFill>
                  <a:schemeClr val="accent3">
                    <a:lumMod val="25000"/>
                  </a:schemeClr>
                </a:solidFill>
                <a:latin typeface="Abadi" panose="020B0604020104020204" pitchFamily="34" charset="0"/>
              </a:rPr>
              <a:t>bars</a:t>
            </a:r>
            <a:r>
              <a:rPr lang="es-ES" sz="1500" b="1" dirty="0">
                <a:solidFill>
                  <a:schemeClr val="accent3">
                    <a:lumMod val="25000"/>
                  </a:schemeClr>
                </a:solidFill>
                <a:latin typeface="Abadi" panose="020B0604020104020204" pitchFamily="34" charset="0"/>
              </a:rPr>
              <a:t> </a:t>
            </a:r>
            <a:r>
              <a:rPr lang="es-ES" sz="1500" b="1" dirty="0" err="1">
                <a:solidFill>
                  <a:schemeClr val="accent3">
                    <a:lumMod val="25000"/>
                  </a:schemeClr>
                </a:solidFill>
                <a:latin typeface="Abadi" panose="020B0604020104020204" pitchFamily="34" charset="0"/>
              </a:rPr>
              <a:t>descending</a:t>
            </a:r>
            <a:endParaRPr lang="en-US" sz="15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How to read it:</a:t>
            </a:r>
          </a:p>
          <a:p>
            <a:pPr lvl="1">
              <a:lnSpc>
                <a:spcPct val="100000"/>
              </a:lnSpc>
              <a:spcBef>
                <a:spcPts val="1400"/>
              </a:spcBef>
            </a:pPr>
            <a:r>
              <a:rPr lang="en-US" sz="1500" dirty="0">
                <a:solidFill>
                  <a:schemeClr val="accent3">
                    <a:lumMod val="25000"/>
                  </a:schemeClr>
                </a:solidFill>
                <a:latin typeface="Abadi" panose="020B0604020104020204" pitchFamily="34" charset="0"/>
              </a:rPr>
              <a:t>Each bar height =</a:t>
            </a:r>
            <a:r>
              <a:rPr lang="en-US" sz="1500" b="1" dirty="0">
                <a:solidFill>
                  <a:schemeClr val="accent3">
                    <a:lumMod val="25000"/>
                  </a:schemeClr>
                </a:solidFill>
                <a:latin typeface="Abadi" panose="020B0604020104020204" pitchFamily="34" charset="0"/>
              </a:rPr>
              <a:t> success rate</a:t>
            </a:r>
            <a:r>
              <a:rPr lang="en-US" sz="1500" dirty="0">
                <a:solidFill>
                  <a:schemeClr val="accent3">
                    <a:lumMod val="25000"/>
                  </a:schemeClr>
                </a:solidFill>
                <a:latin typeface="Abadi" panose="020B0604020104020204" pitchFamily="34" charset="0"/>
              </a:rPr>
              <a:t> (%) for that orbit; label shows the %</a:t>
            </a:r>
            <a:endParaRPr lang="en-US" sz="15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Key patterns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s-ES" sz="1600" b="1" dirty="0" err="1">
                <a:solidFill>
                  <a:schemeClr val="accent3">
                    <a:lumMod val="25000"/>
                  </a:schemeClr>
                </a:solidFill>
                <a:latin typeface="Abadi" panose="020B0604020104020204" pitchFamily="34" charset="0"/>
              </a:rPr>
              <a:t>Highest</a:t>
            </a:r>
            <a:r>
              <a:rPr lang="es-ES" sz="1600" dirty="0">
                <a:solidFill>
                  <a:schemeClr val="accent3">
                    <a:lumMod val="25000"/>
                  </a:schemeClr>
                </a:solidFill>
                <a:latin typeface="Abadi" panose="020B0604020104020204" pitchFamily="34" charset="0"/>
              </a:rPr>
              <a:t>: </a:t>
            </a:r>
            <a:r>
              <a:rPr lang="es-ES" sz="1600" b="1" dirty="0">
                <a:solidFill>
                  <a:schemeClr val="accent3">
                    <a:lumMod val="25000"/>
                  </a:schemeClr>
                </a:solidFill>
                <a:latin typeface="Abadi" panose="020B0604020104020204" pitchFamily="34" charset="0"/>
              </a:rPr>
              <a:t>SSO 100% </a:t>
            </a:r>
            <a:r>
              <a:rPr lang="es-ES" sz="1600" dirty="0">
                <a:solidFill>
                  <a:schemeClr val="accent3">
                    <a:lumMod val="25000"/>
                  </a:schemeClr>
                </a:solidFill>
                <a:latin typeface="Abadi" panose="020B0604020104020204" pitchFamily="34" charset="0"/>
              </a:rPr>
              <a:t>(</a:t>
            </a:r>
            <a:r>
              <a:rPr lang="es-ES" sz="1600" dirty="0" err="1">
                <a:solidFill>
                  <a:schemeClr val="accent3">
                    <a:lumMod val="25000"/>
                  </a:schemeClr>
                </a:solidFill>
                <a:latin typeface="Abadi" panose="020B0604020104020204" pitchFamily="34" charset="0"/>
              </a:rPr>
              <a:t>count</a:t>
            </a:r>
            <a:r>
              <a:rPr lang="es-ES" sz="1600" dirty="0">
                <a:solidFill>
                  <a:schemeClr val="accent3">
                    <a:lumMod val="25000"/>
                  </a:schemeClr>
                </a:solidFill>
                <a:latin typeface="Abadi" panose="020B0604020104020204" pitchFamily="34" charset="0"/>
              </a:rPr>
              <a:t>=5)</a:t>
            </a:r>
            <a:r>
              <a:rPr lang="es-ES" sz="1600" b="1" dirty="0">
                <a:solidFill>
                  <a:schemeClr val="accent3">
                    <a:lumMod val="25000"/>
                  </a:schemeClr>
                </a:solidFill>
                <a:latin typeface="Abadi" panose="020B0604020104020204" pitchFamily="34" charset="0"/>
              </a:rPr>
              <a:t>; VLEO 85.7%                 </a:t>
            </a:r>
            <a:r>
              <a:rPr lang="es-ES" sz="1600" dirty="0">
                <a:solidFill>
                  <a:schemeClr val="accent3">
                    <a:lumMod val="25000"/>
                  </a:schemeClr>
                </a:solidFill>
                <a:latin typeface="Abadi" panose="020B0604020104020204" pitchFamily="34" charset="0"/>
              </a:rPr>
              <a:t>(</a:t>
            </a:r>
            <a:r>
              <a:rPr lang="es-ES" sz="1600" dirty="0" err="1">
                <a:solidFill>
                  <a:schemeClr val="accent3">
                    <a:lumMod val="25000"/>
                  </a:schemeClr>
                </a:solidFill>
                <a:latin typeface="Abadi" panose="020B0604020104020204" pitchFamily="34" charset="0"/>
              </a:rPr>
              <a:t>count</a:t>
            </a:r>
            <a:r>
              <a:rPr lang="es-ES" sz="1600" dirty="0">
                <a:solidFill>
                  <a:schemeClr val="accent3">
                    <a:lumMod val="25000"/>
                  </a:schemeClr>
                </a:solidFill>
                <a:latin typeface="Abadi" panose="020B0604020104020204" pitchFamily="34" charset="0"/>
              </a:rPr>
              <a:t>=14)</a:t>
            </a:r>
            <a:r>
              <a:rPr lang="es-ES" sz="1600" b="1" dirty="0">
                <a:solidFill>
                  <a:schemeClr val="accent3">
                    <a:lumMod val="25000"/>
                  </a:schemeClr>
                </a:solidFill>
                <a:latin typeface="Abadi" panose="020B0604020104020204" pitchFamily="34" charset="0"/>
              </a:rPr>
              <a:t>; LEO 71.4% </a:t>
            </a:r>
            <a:r>
              <a:rPr lang="es-ES" sz="1600" dirty="0">
                <a:solidFill>
                  <a:schemeClr val="accent3">
                    <a:lumMod val="25000"/>
                  </a:schemeClr>
                </a:solidFill>
                <a:latin typeface="Abadi" panose="020B0604020104020204" pitchFamily="34" charset="0"/>
              </a:rPr>
              <a:t>(</a:t>
            </a:r>
            <a:r>
              <a:rPr lang="es-ES" sz="1600" dirty="0" err="1">
                <a:solidFill>
                  <a:schemeClr val="accent3">
                    <a:lumMod val="25000"/>
                  </a:schemeClr>
                </a:solidFill>
                <a:latin typeface="Abadi" panose="020B0604020104020204" pitchFamily="34" charset="0"/>
              </a:rPr>
              <a:t>count</a:t>
            </a:r>
            <a:r>
              <a:rPr lang="es-ES" sz="1600" dirty="0">
                <a:solidFill>
                  <a:schemeClr val="accent3">
                    <a:lumMod val="25000"/>
                  </a:schemeClr>
                </a:solidFill>
                <a:latin typeface="Abadi" panose="020B0604020104020204" pitchFamily="34" charset="0"/>
              </a:rPr>
              <a:t>=7)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5" name="Imagen 4">
            <a:extLst>
              <a:ext uri="{FF2B5EF4-FFF2-40B4-BE49-F238E27FC236}">
                <a16:creationId xmlns:a16="http://schemas.microsoft.com/office/drawing/2014/main" id="{03AE7109-B077-881F-C385-AE4B3076F5E9}"/>
              </a:ext>
            </a:extLst>
          </p:cNvPr>
          <p:cNvPicPr>
            <a:picLocks noChangeAspect="1"/>
          </p:cNvPicPr>
          <p:nvPr/>
        </p:nvPicPr>
        <p:blipFill>
          <a:blip r:embed="rId3"/>
          <a:stretch>
            <a:fillRect/>
          </a:stretch>
        </p:blipFill>
        <p:spPr>
          <a:xfrm>
            <a:off x="490401" y="1511662"/>
            <a:ext cx="4438979" cy="3269343"/>
          </a:xfrm>
          <a:prstGeom prst="rect">
            <a:avLst/>
          </a:prstGeom>
        </p:spPr>
      </p:pic>
      <p:sp>
        <p:nvSpPr>
          <p:cNvPr id="6" name="Content Placeholder 2">
            <a:extLst>
              <a:ext uri="{FF2B5EF4-FFF2-40B4-BE49-F238E27FC236}">
                <a16:creationId xmlns:a16="http://schemas.microsoft.com/office/drawing/2014/main" id="{67022148-540A-C59A-FEF7-05177A991DE7}"/>
              </a:ext>
            </a:extLst>
          </p:cNvPr>
          <p:cNvSpPr txBox="1">
            <a:spLocks/>
          </p:cNvSpPr>
          <p:nvPr/>
        </p:nvSpPr>
        <p:spPr>
          <a:xfrm>
            <a:off x="490401" y="5081450"/>
            <a:ext cx="11363598" cy="15806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1500" b="1" dirty="0">
                <a:solidFill>
                  <a:schemeClr val="accent3">
                    <a:lumMod val="25000"/>
                  </a:schemeClr>
                </a:solidFill>
                <a:latin typeface="Abadi" panose="020B0604020104020204" pitchFamily="34" charset="0"/>
              </a:rPr>
              <a:t>Mid</a:t>
            </a:r>
            <a:r>
              <a:rPr lang="en-US" sz="1500" dirty="0">
                <a:solidFill>
                  <a:schemeClr val="accent3">
                    <a:lumMod val="25000"/>
                  </a:schemeClr>
                </a:solidFill>
                <a:latin typeface="Abadi" panose="020B0604020104020204" pitchFamily="34" charset="0"/>
              </a:rPr>
              <a:t>: </a:t>
            </a:r>
            <a:r>
              <a:rPr lang="en-US" sz="1500" b="1" dirty="0">
                <a:solidFill>
                  <a:schemeClr val="accent3">
                    <a:lumMod val="25000"/>
                  </a:schemeClr>
                </a:solidFill>
                <a:latin typeface="Abadi" panose="020B0604020104020204" pitchFamily="34" charset="0"/>
              </a:rPr>
              <a:t>MEO</a:t>
            </a:r>
            <a:r>
              <a:rPr lang="en-US" sz="1500" dirty="0">
                <a:solidFill>
                  <a:schemeClr val="accent3">
                    <a:lumMod val="25000"/>
                  </a:schemeClr>
                </a:solidFill>
                <a:latin typeface="Abadi" panose="020B0604020104020204" pitchFamily="34" charset="0"/>
              </a:rPr>
              <a:t> </a:t>
            </a:r>
            <a:r>
              <a:rPr lang="en-US" sz="1500" b="1" dirty="0">
                <a:solidFill>
                  <a:schemeClr val="accent3">
                    <a:lumMod val="25000"/>
                  </a:schemeClr>
                </a:solidFill>
                <a:latin typeface="Abadi" panose="020B0604020104020204" pitchFamily="34" charset="0"/>
              </a:rPr>
              <a:t>66.7% </a:t>
            </a:r>
            <a:r>
              <a:rPr lang="en-US" sz="1500" dirty="0">
                <a:solidFill>
                  <a:schemeClr val="accent3">
                    <a:lumMod val="25000"/>
                  </a:schemeClr>
                </a:solidFill>
                <a:latin typeface="Abadi" panose="020B0604020104020204" pitchFamily="34" charset="0"/>
              </a:rPr>
              <a:t>(count=3); </a:t>
            </a:r>
            <a:r>
              <a:rPr lang="en-US" sz="1500" b="1" dirty="0">
                <a:solidFill>
                  <a:schemeClr val="accent3">
                    <a:lumMod val="25000"/>
                  </a:schemeClr>
                </a:solidFill>
                <a:latin typeface="Abadi" panose="020B0604020104020204" pitchFamily="34" charset="0"/>
              </a:rPr>
              <a:t>PO 66.7% </a:t>
            </a:r>
            <a:r>
              <a:rPr lang="en-US" sz="1500" dirty="0">
                <a:solidFill>
                  <a:schemeClr val="accent3">
                    <a:lumMod val="25000"/>
                  </a:schemeClr>
                </a:solidFill>
                <a:latin typeface="Abadi" panose="020B0604020104020204" pitchFamily="34" charset="0"/>
              </a:rPr>
              <a:t>(count=9); </a:t>
            </a:r>
            <a:r>
              <a:rPr lang="en-US" sz="1500" b="1" dirty="0">
                <a:solidFill>
                  <a:schemeClr val="accent3">
                    <a:lumMod val="25000"/>
                  </a:schemeClr>
                </a:solidFill>
                <a:latin typeface="Abadi" panose="020B0604020104020204" pitchFamily="34" charset="0"/>
              </a:rPr>
              <a:t>ISS 61.9% </a:t>
            </a:r>
            <a:r>
              <a:rPr lang="en-US" sz="1500" dirty="0">
                <a:solidFill>
                  <a:schemeClr val="accent3">
                    <a:lumMod val="25000"/>
                  </a:schemeClr>
                </a:solidFill>
                <a:latin typeface="Abadi" panose="020B0604020104020204" pitchFamily="34" charset="0"/>
              </a:rPr>
              <a:t>(count=21)</a:t>
            </a:r>
          </a:p>
          <a:p>
            <a:pPr lvl="1">
              <a:lnSpc>
                <a:spcPct val="100000"/>
              </a:lnSpc>
              <a:spcBef>
                <a:spcPts val="1400"/>
              </a:spcBef>
            </a:pPr>
            <a:r>
              <a:rPr lang="en-US" sz="1500" b="1" dirty="0">
                <a:solidFill>
                  <a:schemeClr val="accent3">
                    <a:lumMod val="25000"/>
                  </a:schemeClr>
                </a:solidFill>
                <a:latin typeface="Abadi" panose="020B0604020104020204" pitchFamily="34" charset="0"/>
              </a:rPr>
              <a:t>Lower</a:t>
            </a:r>
            <a:r>
              <a:rPr lang="en-US" sz="1500" dirty="0">
                <a:solidFill>
                  <a:schemeClr val="accent3">
                    <a:lumMod val="25000"/>
                  </a:schemeClr>
                </a:solidFill>
                <a:latin typeface="Abadi" panose="020B0604020104020204" pitchFamily="34" charset="0"/>
              </a:rPr>
              <a:t>: </a:t>
            </a:r>
            <a:r>
              <a:rPr lang="es-ES" sz="1500" b="1" dirty="0"/>
              <a:t>GTO 51.9% </a:t>
            </a:r>
            <a:r>
              <a:rPr lang="es-ES" sz="1500" dirty="0"/>
              <a:t>(</a:t>
            </a:r>
            <a:r>
              <a:rPr lang="es-ES" sz="1500" dirty="0" err="1"/>
              <a:t>count</a:t>
            </a:r>
            <a:r>
              <a:rPr lang="es-ES" sz="1500" dirty="0"/>
              <a:t>=27) — </a:t>
            </a:r>
            <a:r>
              <a:rPr lang="es-ES" sz="1500" dirty="0" err="1"/>
              <a:t>largest</a:t>
            </a:r>
            <a:r>
              <a:rPr lang="es-ES" sz="1500" dirty="0"/>
              <a:t> </a:t>
            </a:r>
            <a:r>
              <a:rPr lang="es-ES" sz="1500" dirty="0" err="1"/>
              <a:t>sample</a:t>
            </a:r>
            <a:endParaRPr lang="es-ES" sz="1500" dirty="0"/>
          </a:p>
          <a:p>
            <a:pPr lvl="1">
              <a:lnSpc>
                <a:spcPct val="100000"/>
              </a:lnSpc>
              <a:spcBef>
                <a:spcPts val="1400"/>
              </a:spcBef>
            </a:pPr>
            <a:r>
              <a:rPr lang="es-ES" sz="1500" b="1" dirty="0">
                <a:solidFill>
                  <a:schemeClr val="accent3">
                    <a:lumMod val="25000"/>
                  </a:schemeClr>
                </a:solidFill>
                <a:latin typeface="Abadi" panose="020B0604020104020204" pitchFamily="34" charset="0"/>
              </a:rPr>
              <a:t>Edge cases (</a:t>
            </a:r>
            <a:r>
              <a:rPr lang="es-ES" sz="1500" b="1" dirty="0" err="1">
                <a:solidFill>
                  <a:schemeClr val="accent3">
                    <a:lumMod val="25000"/>
                  </a:schemeClr>
                </a:solidFill>
                <a:latin typeface="Abadi" panose="020B0604020104020204" pitchFamily="34" charset="0"/>
              </a:rPr>
              <a:t>small</a:t>
            </a:r>
            <a:r>
              <a:rPr lang="es-ES" sz="1500" b="1" dirty="0">
                <a:solidFill>
                  <a:schemeClr val="accent3">
                    <a:lumMod val="25000"/>
                  </a:schemeClr>
                </a:solidFill>
                <a:latin typeface="Abadi" panose="020B0604020104020204" pitchFamily="34" charset="0"/>
              </a:rPr>
              <a:t>-n)</a:t>
            </a:r>
            <a:r>
              <a:rPr lang="es-ES" sz="1500" dirty="0">
                <a:solidFill>
                  <a:schemeClr val="accent3">
                    <a:lumMod val="25000"/>
                  </a:schemeClr>
                </a:solidFill>
                <a:latin typeface="Abadi" panose="020B0604020104020204" pitchFamily="34" charset="0"/>
              </a:rPr>
              <a:t>: </a:t>
            </a:r>
            <a:r>
              <a:rPr lang="es-ES" sz="1500" b="1" dirty="0">
                <a:solidFill>
                  <a:schemeClr val="accent3">
                    <a:lumMod val="25000"/>
                  </a:schemeClr>
                </a:solidFill>
                <a:latin typeface="Abadi" panose="020B0604020104020204" pitchFamily="34" charset="0"/>
              </a:rPr>
              <a:t>ES-L1 100%</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count</a:t>
            </a:r>
            <a:r>
              <a:rPr lang="es-ES" sz="1500" dirty="0">
                <a:solidFill>
                  <a:schemeClr val="accent3">
                    <a:lumMod val="25000"/>
                  </a:schemeClr>
                </a:solidFill>
                <a:latin typeface="Abadi" panose="020B0604020104020204" pitchFamily="34" charset="0"/>
              </a:rPr>
              <a:t>=1), </a:t>
            </a:r>
            <a:r>
              <a:rPr lang="es-ES" sz="1500" b="1" dirty="0">
                <a:solidFill>
                  <a:schemeClr val="accent3">
                    <a:lumMod val="25000"/>
                  </a:schemeClr>
                </a:solidFill>
                <a:latin typeface="Abadi" panose="020B0604020104020204" pitchFamily="34" charset="0"/>
              </a:rPr>
              <a:t>GEO 100%</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count</a:t>
            </a:r>
            <a:r>
              <a:rPr lang="es-ES" sz="1500" dirty="0">
                <a:solidFill>
                  <a:schemeClr val="accent3">
                    <a:lumMod val="25000"/>
                  </a:schemeClr>
                </a:solidFill>
                <a:latin typeface="Abadi" panose="020B0604020104020204" pitchFamily="34" charset="0"/>
              </a:rPr>
              <a:t>=1), </a:t>
            </a:r>
            <a:r>
              <a:rPr lang="es-ES" sz="1500" b="1" dirty="0">
                <a:solidFill>
                  <a:schemeClr val="accent3">
                    <a:lumMod val="25000"/>
                  </a:schemeClr>
                </a:solidFill>
                <a:latin typeface="Abadi" panose="020B0604020104020204" pitchFamily="34" charset="0"/>
              </a:rPr>
              <a:t>HEO 100%</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count</a:t>
            </a:r>
            <a:r>
              <a:rPr lang="es-ES" sz="1500" dirty="0">
                <a:solidFill>
                  <a:schemeClr val="accent3">
                    <a:lumMod val="25000"/>
                  </a:schemeClr>
                </a:solidFill>
                <a:latin typeface="Abadi" panose="020B0604020104020204" pitchFamily="34" charset="0"/>
              </a:rPr>
              <a:t>=1), </a:t>
            </a:r>
            <a:r>
              <a:rPr lang="es-ES" sz="1500" b="1" dirty="0">
                <a:solidFill>
                  <a:schemeClr val="accent3">
                    <a:lumMod val="25000"/>
                  </a:schemeClr>
                </a:solidFill>
                <a:latin typeface="Abadi" panose="020B0604020104020204" pitchFamily="34" charset="0"/>
              </a:rPr>
              <a:t>SO 0%</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count</a:t>
            </a:r>
            <a:r>
              <a:rPr lang="es-ES" sz="1500" dirty="0">
                <a:solidFill>
                  <a:schemeClr val="accent3">
                    <a:lumMod val="25000"/>
                  </a:schemeClr>
                </a:solidFill>
                <a:latin typeface="Abadi" panose="020B0604020104020204" pitchFamily="34" charset="0"/>
              </a:rPr>
              <a:t>=1) → </a:t>
            </a:r>
            <a:r>
              <a:rPr lang="es-ES" sz="1500" dirty="0" err="1">
                <a:solidFill>
                  <a:schemeClr val="accent3">
                    <a:lumMod val="25000"/>
                  </a:schemeClr>
                </a:solidFill>
                <a:latin typeface="Abadi" panose="020B0604020104020204" pitchFamily="34" charset="0"/>
              </a:rPr>
              <a:t>interpret</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with</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caution</a:t>
            </a:r>
            <a:r>
              <a:rPr lang="es-ES" sz="1500" dirty="0">
                <a:solidFill>
                  <a:schemeClr val="accent3">
                    <a:lumMod val="25000"/>
                  </a:schemeClr>
                </a:solidFill>
                <a:latin typeface="Abadi" panose="020B0604020104020204" pitchFamily="34" charset="0"/>
              </a:rPr>
              <a:t>.</a:t>
            </a:r>
            <a:endParaRPr lang="en-US" sz="1500" dirty="0">
              <a:solidFill>
                <a:schemeClr val="accent3">
                  <a:lumMod val="25000"/>
                </a:schemeClr>
              </a:solidFill>
              <a:latin typeface="Abadi" panose="020B0604020104020204" pitchFamily="34" charset="0"/>
            </a:endParaRPr>
          </a:p>
        </p:txBody>
      </p:sp>
      <p:pic>
        <p:nvPicPr>
          <p:cNvPr id="8" name="Imagen 7">
            <a:extLst>
              <a:ext uri="{FF2B5EF4-FFF2-40B4-BE49-F238E27FC236}">
                <a16:creationId xmlns:a16="http://schemas.microsoft.com/office/drawing/2014/main" id="{0E4B5FB8-FC59-A753-0355-8C03A6AC1622}"/>
              </a:ext>
            </a:extLst>
          </p:cNvPr>
          <p:cNvPicPr>
            <a:picLocks noChangeAspect="1"/>
          </p:cNvPicPr>
          <p:nvPr/>
        </p:nvPicPr>
        <p:blipFill>
          <a:blip r:embed="rId4"/>
          <a:stretch>
            <a:fillRect/>
          </a:stretch>
        </p:blipFill>
        <p:spPr>
          <a:xfrm>
            <a:off x="10418899" y="3957148"/>
            <a:ext cx="1282700" cy="23622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6900" y="1398995"/>
            <a:ext cx="6483169" cy="3401589"/>
          </a:xfrm>
          <a:prstGeom prst="rect">
            <a:avLst/>
          </a:prstGeom>
        </p:spPr>
        <p:txBody>
          <a:bodyPr>
            <a:normAutofit/>
          </a:bodyPr>
          <a:lstStyle/>
          <a:p>
            <a:pPr>
              <a:lnSpc>
                <a:spcPct val="100000"/>
              </a:lnSpc>
              <a:spcBef>
                <a:spcPts val="1400"/>
              </a:spcBef>
            </a:pPr>
            <a:r>
              <a:rPr lang="es-ES" sz="2200" b="1" dirty="0">
                <a:solidFill>
                  <a:schemeClr val="accent3">
                    <a:lumMod val="25000"/>
                  </a:schemeClr>
                </a:solidFill>
                <a:latin typeface="Abadi" panose="020B0604020104020204" pitchFamily="34" charset="0"/>
              </a:rPr>
              <a:t>Chart </a:t>
            </a:r>
            <a:r>
              <a:rPr lang="es-ES" sz="2200" b="1" dirty="0" err="1">
                <a:solidFill>
                  <a:schemeClr val="accent3">
                    <a:lumMod val="25000"/>
                  </a:schemeClr>
                </a:solidFill>
                <a:latin typeface="Abadi" panose="020B0604020104020204" pitchFamily="34" charset="0"/>
              </a:rPr>
              <a:t>spec</a:t>
            </a:r>
            <a:r>
              <a:rPr lang="es-ES" sz="2200" dirty="0">
                <a:solidFill>
                  <a:schemeClr val="accent3">
                    <a:lumMod val="25000"/>
                  </a:schemeClr>
                </a:solidFill>
                <a:latin typeface="Abadi" panose="020B0604020104020204" pitchFamily="34" charset="0"/>
              </a:rPr>
              <a:t>:</a:t>
            </a:r>
          </a:p>
          <a:p>
            <a:pPr lvl="1">
              <a:lnSpc>
                <a:spcPct val="100000"/>
              </a:lnSpc>
              <a:spcBef>
                <a:spcPts val="1400"/>
              </a:spcBef>
            </a:pPr>
            <a:r>
              <a:rPr lang="es-ES" sz="1500" dirty="0" err="1">
                <a:solidFill>
                  <a:schemeClr val="accent3">
                    <a:lumMod val="25000"/>
                  </a:schemeClr>
                </a:solidFill>
                <a:latin typeface="Abadi" panose="020B0604020104020204" pitchFamily="34" charset="0"/>
              </a:rPr>
              <a:t>Catplot</a:t>
            </a:r>
            <a:r>
              <a:rPr lang="es-ES" sz="1500" dirty="0">
                <a:solidFill>
                  <a:schemeClr val="accent3">
                    <a:lumMod val="25000"/>
                  </a:schemeClr>
                </a:solidFill>
                <a:latin typeface="Abadi" panose="020B0604020104020204" pitchFamily="34" charset="0"/>
              </a:rPr>
              <a:t>/</a:t>
            </a:r>
            <a:r>
              <a:rPr lang="es-ES" sz="1500" dirty="0" err="1">
                <a:solidFill>
                  <a:schemeClr val="accent3">
                    <a:lumMod val="25000"/>
                  </a:schemeClr>
                </a:solidFill>
                <a:latin typeface="Abadi" panose="020B0604020104020204" pitchFamily="34" charset="0"/>
              </a:rPr>
              <a:t>strip</a:t>
            </a:r>
            <a:r>
              <a:rPr lang="es-ES" sz="1500" dirty="0">
                <a:solidFill>
                  <a:schemeClr val="accent3">
                    <a:lumMod val="25000"/>
                  </a:schemeClr>
                </a:solidFill>
                <a:latin typeface="Abadi" panose="020B0604020104020204" pitchFamily="34" charset="0"/>
              </a:rPr>
              <a:t>: x = </a:t>
            </a:r>
            <a:r>
              <a:rPr lang="es-ES" sz="1500" i="1" dirty="0" err="1">
                <a:solidFill>
                  <a:schemeClr val="accent3">
                    <a:lumMod val="25000"/>
                  </a:schemeClr>
                </a:solidFill>
                <a:latin typeface="Courier New" panose="02070309020205020404" pitchFamily="49" charset="0"/>
                <a:cs typeface="Courier New" panose="02070309020205020404" pitchFamily="49" charset="0"/>
              </a:rPr>
              <a:t>FlightNumber</a:t>
            </a:r>
            <a:r>
              <a:rPr lang="es-ES" sz="1500" dirty="0">
                <a:solidFill>
                  <a:schemeClr val="accent3">
                    <a:lumMod val="25000"/>
                  </a:schemeClr>
                </a:solidFill>
                <a:latin typeface="Abadi" panose="020B0604020104020204" pitchFamily="34" charset="0"/>
              </a:rPr>
              <a:t>, y = </a:t>
            </a:r>
            <a:r>
              <a:rPr lang="es-ES" sz="1500" i="1" dirty="0" err="1">
                <a:solidFill>
                  <a:schemeClr val="accent3">
                    <a:lumMod val="25000"/>
                  </a:schemeClr>
                </a:solidFill>
                <a:latin typeface="Courier New" panose="02070309020205020404" pitchFamily="49" charset="0"/>
                <a:cs typeface="Courier New" panose="02070309020205020404" pitchFamily="49" charset="0"/>
              </a:rPr>
              <a:t>Orbit</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hue</a:t>
            </a:r>
            <a:r>
              <a:rPr lang="es-ES" sz="1500" dirty="0">
                <a:solidFill>
                  <a:schemeClr val="accent3">
                    <a:lumMod val="25000"/>
                  </a:schemeClr>
                </a:solidFill>
                <a:latin typeface="Abadi" panose="020B0604020104020204" pitchFamily="34" charset="0"/>
              </a:rPr>
              <a:t> = </a:t>
            </a:r>
            <a:r>
              <a:rPr lang="es-ES" sz="1500" i="1" dirty="0" err="1">
                <a:solidFill>
                  <a:schemeClr val="accent3">
                    <a:lumMod val="25000"/>
                  </a:schemeClr>
                </a:solidFill>
                <a:latin typeface="Courier New" panose="02070309020205020404" pitchFamily="49" charset="0"/>
                <a:cs typeface="Courier New" panose="02070309020205020404" pitchFamily="49" charset="0"/>
              </a:rPr>
              <a:t>Class</a:t>
            </a:r>
            <a:r>
              <a:rPr lang="es-ES" sz="1500" dirty="0">
                <a:solidFill>
                  <a:schemeClr val="accent3">
                    <a:lumMod val="25000"/>
                  </a:schemeClr>
                </a:solidFill>
                <a:latin typeface="Abadi" panose="020B0604020104020204" pitchFamily="34" charset="0"/>
              </a:rPr>
              <a:t> ( </a:t>
            </a:r>
            <a:r>
              <a:rPr lang="es-ES" sz="1500" i="1" dirty="0">
                <a:solidFill>
                  <a:schemeClr val="accent3">
                    <a:lumMod val="25000"/>
                  </a:schemeClr>
                </a:solidFill>
                <a:latin typeface="Courier New" panose="02070309020205020404" pitchFamily="49" charset="0"/>
                <a:cs typeface="Courier New" panose="02070309020205020404" pitchFamily="49" charset="0"/>
              </a:rPr>
              <a:t>1</a:t>
            </a:r>
            <a:r>
              <a:rPr lang="es-ES" sz="1500" dirty="0">
                <a:solidFill>
                  <a:schemeClr val="accent3">
                    <a:lumMod val="25000"/>
                  </a:schemeClr>
                </a:solidFill>
                <a:latin typeface="Abadi" panose="020B0604020104020204" pitchFamily="34" charset="0"/>
              </a:rPr>
              <a:t> = </a:t>
            </a:r>
            <a:r>
              <a:rPr lang="es-ES" sz="1500" dirty="0" err="1">
                <a:solidFill>
                  <a:schemeClr val="accent3">
                    <a:lumMod val="25000"/>
                  </a:schemeClr>
                </a:solidFill>
                <a:latin typeface="Abadi" panose="020B0604020104020204" pitchFamily="34" charset="0"/>
              </a:rPr>
              <a:t>successful</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landing</a:t>
            </a:r>
            <a:r>
              <a:rPr lang="es-ES" sz="1500" dirty="0">
                <a:solidFill>
                  <a:schemeClr val="accent3">
                    <a:lumMod val="25000"/>
                  </a:schemeClr>
                </a:solidFill>
                <a:latin typeface="Abadi" panose="020B0604020104020204" pitchFamily="34" charset="0"/>
              </a:rPr>
              <a:t>, </a:t>
            </a:r>
            <a:r>
              <a:rPr lang="es-ES" sz="1500" i="1" dirty="0">
                <a:solidFill>
                  <a:schemeClr val="accent3">
                    <a:lumMod val="25000"/>
                  </a:schemeClr>
                </a:solidFill>
                <a:latin typeface="Courier New" panose="02070309020205020404" pitchFamily="49" charset="0"/>
                <a:cs typeface="Courier New" panose="02070309020205020404" pitchFamily="49" charset="0"/>
              </a:rPr>
              <a:t>0</a:t>
            </a:r>
            <a:r>
              <a:rPr lang="es-ES" sz="1500" dirty="0">
                <a:solidFill>
                  <a:schemeClr val="accent3">
                    <a:lumMod val="25000"/>
                  </a:schemeClr>
                </a:solidFill>
                <a:latin typeface="Abadi" panose="020B0604020104020204" pitchFamily="34" charset="0"/>
              </a:rPr>
              <a:t> = </a:t>
            </a:r>
            <a:r>
              <a:rPr lang="es-ES" sz="1500" dirty="0" err="1">
                <a:solidFill>
                  <a:schemeClr val="accent3">
                    <a:lumMod val="25000"/>
                  </a:schemeClr>
                </a:solidFill>
                <a:latin typeface="Abadi" panose="020B0604020104020204" pitchFamily="34" charset="0"/>
              </a:rPr>
              <a:t>failed</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landing</a:t>
            </a:r>
            <a:r>
              <a:rPr lang="es-ES" sz="1500" dirty="0">
                <a:solidFill>
                  <a:schemeClr val="accent3">
                    <a:lumMod val="25000"/>
                  </a:schemeClr>
                </a:solidFill>
                <a:latin typeface="Abadi" panose="020B0604020104020204" pitchFamily="34" charset="0"/>
              </a:rPr>
              <a:t>)</a:t>
            </a:r>
            <a:endParaRPr lang="en-US" sz="15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How to read it: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500" dirty="0">
                <a:solidFill>
                  <a:schemeClr val="accent3">
                    <a:lumMod val="25000"/>
                  </a:schemeClr>
                </a:solidFill>
                <a:latin typeface="Abadi" panose="020B0604020104020204" pitchFamily="34" charset="0"/>
              </a:rPr>
              <a:t>Each dot = a launch; color encodes the </a:t>
            </a:r>
            <a:r>
              <a:rPr lang="en-US" sz="1500" b="1" dirty="0">
                <a:solidFill>
                  <a:schemeClr val="accent3">
                    <a:lumMod val="25000"/>
                  </a:schemeClr>
                </a:solidFill>
                <a:latin typeface="Abadi" panose="020B0604020104020204" pitchFamily="34" charset="0"/>
              </a:rPr>
              <a:t>landing outcome</a:t>
            </a:r>
          </a:p>
          <a:p>
            <a:pPr>
              <a:lnSpc>
                <a:spcPct val="100000"/>
              </a:lnSpc>
              <a:spcBef>
                <a:spcPts val="1400"/>
              </a:spcBef>
            </a:pPr>
            <a:r>
              <a:rPr lang="en-US" sz="2200" b="1" dirty="0">
                <a:solidFill>
                  <a:schemeClr val="accent3">
                    <a:lumMod val="25000"/>
                  </a:schemeClr>
                </a:solidFill>
                <a:latin typeface="Abadi" panose="020B0604020104020204" pitchFamily="34" charset="0"/>
              </a:rPr>
              <a:t>Key patterns:</a:t>
            </a:r>
          </a:p>
          <a:p>
            <a:pPr lvl="1">
              <a:lnSpc>
                <a:spcPct val="100000"/>
              </a:lnSpc>
              <a:spcBef>
                <a:spcPts val="1400"/>
              </a:spcBef>
            </a:pPr>
            <a:r>
              <a:rPr lang="en-US" sz="1500" b="1" dirty="0">
                <a:solidFill>
                  <a:schemeClr val="accent3">
                    <a:lumMod val="25000"/>
                  </a:schemeClr>
                </a:solidFill>
                <a:latin typeface="Abadi" panose="020B0604020104020204" pitchFamily="34" charset="0"/>
              </a:rPr>
              <a:t>Later flights skew to success</a:t>
            </a:r>
            <a:r>
              <a:rPr lang="en-US" sz="1500" dirty="0">
                <a:solidFill>
                  <a:schemeClr val="accent3">
                    <a:lumMod val="25000"/>
                  </a:schemeClr>
                </a:solidFill>
                <a:latin typeface="Abadi" panose="020B0604020104020204" pitchFamily="34" charset="0"/>
              </a:rPr>
              <a:t> across orbits</a:t>
            </a:r>
          </a:p>
          <a:p>
            <a:pPr lvl="1">
              <a:lnSpc>
                <a:spcPct val="100000"/>
              </a:lnSpc>
              <a:spcBef>
                <a:spcPts val="1400"/>
              </a:spcBef>
            </a:pPr>
            <a:r>
              <a:rPr lang="es-ES" sz="1500" b="1" dirty="0">
                <a:solidFill>
                  <a:schemeClr val="accent3">
                    <a:lumMod val="25000"/>
                  </a:schemeClr>
                </a:solidFill>
                <a:latin typeface="Abadi" panose="020B0604020104020204" pitchFamily="34" charset="0"/>
              </a:rPr>
              <a:t>GTO: </a:t>
            </a:r>
            <a:r>
              <a:rPr lang="es-ES" sz="1500" dirty="0" err="1">
                <a:solidFill>
                  <a:schemeClr val="accent3">
                    <a:lumMod val="25000"/>
                  </a:schemeClr>
                </a:solidFill>
                <a:latin typeface="Abadi" panose="020B0604020104020204" pitchFamily="34" charset="0"/>
              </a:rPr>
              <a:t>success</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improves</a:t>
            </a:r>
            <a:r>
              <a:rPr lang="es-ES" sz="1500" dirty="0">
                <a:solidFill>
                  <a:schemeClr val="accent3">
                    <a:lumMod val="25000"/>
                  </a:schemeClr>
                </a:solidFill>
                <a:latin typeface="Abadi" panose="020B0604020104020204" pitchFamily="34" charset="0"/>
              </a:rPr>
              <a:t> </a:t>
            </a:r>
            <a:r>
              <a:rPr lang="es-ES" sz="1500" dirty="0" err="1">
                <a:solidFill>
                  <a:schemeClr val="accent3">
                    <a:lumMod val="25000"/>
                  </a:schemeClr>
                </a:solidFill>
                <a:latin typeface="Abadi" panose="020B0604020104020204" pitchFamily="34" charset="0"/>
              </a:rPr>
              <a:t>from</a:t>
            </a:r>
            <a:r>
              <a:rPr lang="es-ES" sz="1500" dirty="0">
                <a:solidFill>
                  <a:schemeClr val="accent3">
                    <a:lumMod val="25000"/>
                  </a:schemeClr>
                </a:solidFill>
                <a:latin typeface="Abadi" panose="020B0604020104020204" pitchFamily="34" charset="0"/>
              </a:rPr>
              <a:t> </a:t>
            </a:r>
            <a:r>
              <a:rPr lang="es-ES" sz="1500" b="1" dirty="0" err="1">
                <a:solidFill>
                  <a:schemeClr val="accent3">
                    <a:lumMod val="25000"/>
                  </a:schemeClr>
                </a:solidFill>
                <a:latin typeface="Abadi" panose="020B0604020104020204" pitchFamily="34" charset="0"/>
              </a:rPr>
              <a:t>early</a:t>
            </a:r>
            <a:r>
              <a:rPr lang="es-ES" sz="1500" b="1" dirty="0">
                <a:solidFill>
                  <a:schemeClr val="accent3">
                    <a:lumMod val="25000"/>
                  </a:schemeClr>
                </a:solidFill>
                <a:latin typeface="Abadi" panose="020B0604020104020204" pitchFamily="34" charset="0"/>
              </a:rPr>
              <a:t> </a:t>
            </a:r>
            <a:r>
              <a:rPr lang="es-ES" sz="1500" b="1" dirty="0"/>
              <a:t>→</a:t>
            </a:r>
            <a:r>
              <a:rPr lang="es-ES" sz="1500" b="1" dirty="0">
                <a:solidFill>
                  <a:schemeClr val="accent3">
                    <a:lumMod val="25000"/>
                  </a:schemeClr>
                </a:solidFill>
                <a:latin typeface="Abadi" panose="020B0604020104020204" pitchFamily="34" charset="0"/>
              </a:rPr>
              <a:t> late </a:t>
            </a:r>
            <a:r>
              <a:rPr lang="es-ES" sz="1500" dirty="0" err="1">
                <a:solidFill>
                  <a:schemeClr val="accent3">
                    <a:lumMod val="25000"/>
                  </a:schemeClr>
                </a:solidFill>
                <a:latin typeface="Abadi" panose="020B0604020104020204" pitchFamily="34" charset="0"/>
              </a:rPr>
              <a:t>flights</a:t>
            </a:r>
            <a:endParaRPr lang="en-US" sz="15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 name="Imagen 4">
            <a:extLst>
              <a:ext uri="{FF2B5EF4-FFF2-40B4-BE49-F238E27FC236}">
                <a16:creationId xmlns:a16="http://schemas.microsoft.com/office/drawing/2014/main" id="{AD756B32-1A75-AF20-AB94-2C72E8797C77}"/>
              </a:ext>
            </a:extLst>
          </p:cNvPr>
          <p:cNvPicPr>
            <a:picLocks noChangeAspect="1"/>
          </p:cNvPicPr>
          <p:nvPr/>
        </p:nvPicPr>
        <p:blipFill>
          <a:blip r:embed="rId3"/>
          <a:stretch>
            <a:fillRect/>
          </a:stretch>
        </p:blipFill>
        <p:spPr>
          <a:xfrm>
            <a:off x="7171509" y="1398995"/>
            <a:ext cx="4423591" cy="3401589"/>
          </a:xfrm>
          <a:prstGeom prst="rect">
            <a:avLst/>
          </a:prstGeom>
        </p:spPr>
      </p:pic>
      <p:sp>
        <p:nvSpPr>
          <p:cNvPr id="6" name="Content Placeholder 2">
            <a:extLst>
              <a:ext uri="{FF2B5EF4-FFF2-40B4-BE49-F238E27FC236}">
                <a16:creationId xmlns:a16="http://schemas.microsoft.com/office/drawing/2014/main" id="{B231DCAA-CC1C-CE9A-4371-64289C050D9B}"/>
              </a:ext>
            </a:extLst>
          </p:cNvPr>
          <p:cNvSpPr txBox="1">
            <a:spLocks/>
          </p:cNvSpPr>
          <p:nvPr/>
        </p:nvSpPr>
        <p:spPr>
          <a:xfrm>
            <a:off x="596900" y="4911634"/>
            <a:ext cx="10998200" cy="1407716"/>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s-ES" sz="1800" b="1" dirty="0">
                <a:solidFill>
                  <a:schemeClr val="accent3">
                    <a:lumMod val="25000"/>
                  </a:schemeClr>
                </a:solidFill>
                <a:latin typeface="Abadi" panose="020B0604020104020204" pitchFamily="34" charset="0"/>
              </a:rPr>
              <a:t>ISS</a:t>
            </a:r>
            <a:r>
              <a:rPr lang="es-ES" sz="1800"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modest</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improvement</a:t>
            </a:r>
            <a:endParaRPr lang="es-ES" sz="1800" dirty="0">
              <a:solidFill>
                <a:schemeClr val="accent3">
                  <a:lumMod val="25000"/>
                </a:schemeClr>
              </a:solidFill>
              <a:latin typeface="Abadi" panose="020B0604020104020204" pitchFamily="34" charset="0"/>
            </a:endParaRPr>
          </a:p>
          <a:p>
            <a:pPr lvl="1">
              <a:lnSpc>
                <a:spcPct val="100000"/>
              </a:lnSpc>
              <a:spcBef>
                <a:spcPts val="1400"/>
              </a:spcBef>
            </a:pPr>
            <a:r>
              <a:rPr lang="es-ES" sz="1800" dirty="0">
                <a:solidFill>
                  <a:schemeClr val="accent3">
                    <a:lumMod val="25000"/>
                  </a:schemeClr>
                </a:solidFill>
                <a:latin typeface="Abadi" panose="020B0604020104020204" pitchFamily="34" charset="0"/>
              </a:rPr>
              <a:t>PO: </a:t>
            </a:r>
            <a:r>
              <a:rPr lang="es-ES" sz="1800" b="1" dirty="0" err="1">
                <a:solidFill>
                  <a:schemeClr val="accent3">
                    <a:lumMod val="25000"/>
                  </a:schemeClr>
                </a:solidFill>
                <a:latin typeface="Abadi" panose="020B0604020104020204" pitchFamily="34" charset="0"/>
              </a:rPr>
              <a:t>roughly</a:t>
            </a:r>
            <a:r>
              <a:rPr lang="es-ES" sz="1800" b="1"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stable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across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periods</a:t>
            </a:r>
            <a:endParaRPr lang="es-ES" sz="1800" dirty="0">
              <a:solidFill>
                <a:schemeClr val="accent3">
                  <a:lumMod val="25000"/>
                </a:schemeClr>
              </a:solidFill>
              <a:latin typeface="Abadi" panose="020B0604020104020204" pitchFamily="34" charset="0"/>
            </a:endParaRPr>
          </a:p>
          <a:p>
            <a:pPr lvl="1">
              <a:lnSpc>
                <a:spcPct val="100000"/>
              </a:lnSpc>
              <a:spcBef>
                <a:spcPts val="1400"/>
              </a:spcBef>
            </a:pPr>
            <a:r>
              <a:rPr lang="es-ES" sz="1800" dirty="0">
                <a:solidFill>
                  <a:schemeClr val="accent3">
                    <a:lumMod val="25000"/>
                  </a:schemeClr>
                </a:solidFill>
                <a:latin typeface="Abadi" panose="020B0604020104020204" pitchFamily="34" charset="0"/>
              </a:rPr>
              <a:t>VLEO: </a:t>
            </a:r>
            <a:r>
              <a:rPr lang="es-ES" sz="1800" dirty="0" err="1">
                <a:solidFill>
                  <a:schemeClr val="accent3">
                    <a:lumMod val="25000"/>
                  </a:schemeClr>
                </a:solidFill>
                <a:latin typeface="Abadi" panose="020B0604020104020204" pitchFamily="34" charset="0"/>
              </a:rPr>
              <a:t>appears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only</a:t>
            </a:r>
            <a:r>
              <a:rPr lang="es-ES" sz="1800" dirty="0">
                <a:solidFill>
                  <a:schemeClr val="accent3">
                    <a:lumMod val="25000"/>
                  </a:schemeClr>
                </a:solidFill>
                <a:latin typeface="Abadi" panose="020B0604020104020204" pitchFamily="34" charset="0"/>
              </a:rPr>
              <a:t> in </a:t>
            </a:r>
            <a:r>
              <a:rPr lang="es-ES" sz="1800" dirty="0" err="1">
                <a:solidFill>
                  <a:schemeClr val="accent3">
                    <a:lumMod val="25000"/>
                  </a:schemeClr>
                </a:solidFill>
                <a:latin typeface="Abadi" panose="020B0604020104020204" pitchFamily="34" charset="0"/>
              </a:rPr>
              <a:t>later</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flights</a:t>
            </a:r>
            <a:r>
              <a:rPr lang="es-ES" sz="1800" dirty="0">
                <a:solidFill>
                  <a:schemeClr val="accent3">
                    <a:lumMod val="25000"/>
                  </a:schemeClr>
                </a:solidFill>
                <a:latin typeface="Abadi" panose="020B0604020104020204" pitchFamily="34" charset="0"/>
              </a:rPr>
              <a:t>; </a:t>
            </a:r>
            <a:r>
              <a:rPr lang="es-ES" sz="1800" b="1" dirty="0">
                <a:solidFill>
                  <a:schemeClr val="accent3">
                    <a:lumMod val="25000"/>
                  </a:schemeClr>
                </a:solidFill>
                <a:latin typeface="Abadi" panose="020B0604020104020204" pitchFamily="34" charset="0"/>
              </a:rPr>
              <a:t>LEO</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appears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only</a:t>
            </a:r>
            <a:r>
              <a:rPr lang="es-ES" sz="1800" dirty="0">
                <a:solidFill>
                  <a:schemeClr val="accent3">
                    <a:lumMod val="25000"/>
                  </a:schemeClr>
                </a:solidFill>
                <a:latin typeface="Abadi" panose="020B0604020104020204" pitchFamily="34" charset="0"/>
              </a:rPr>
              <a:t> in </a:t>
            </a:r>
            <a:r>
              <a:rPr lang="es-ES" sz="1800" dirty="0" err="1">
                <a:solidFill>
                  <a:schemeClr val="accent3">
                    <a:lumMod val="25000"/>
                  </a:schemeClr>
                </a:solidFill>
                <a:latin typeface="Abadi" panose="020B0604020104020204" pitchFamily="34" charset="0"/>
              </a:rPr>
              <a:t>earlier</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flights</a:t>
            </a:r>
            <a:r>
              <a:rPr lang="es-ES" sz="1800" dirty="0">
                <a:solidFill>
                  <a:schemeClr val="accent3">
                    <a:lumMod val="25000"/>
                  </a:schemeClr>
                </a:solidFill>
                <a:latin typeface="Abadi" panose="020B0604020104020204" pitchFamily="34" charset="0"/>
              </a:rPr>
              <a:t> – </a:t>
            </a:r>
            <a:r>
              <a:rPr lang="es-ES" sz="1800" dirty="0" err="1">
                <a:solidFill>
                  <a:schemeClr val="accent3">
                    <a:lumMod val="25000"/>
                  </a:schemeClr>
                </a:solidFill>
                <a:latin typeface="Abadi" panose="020B0604020104020204" pitchFamily="34" charset="0"/>
              </a:rPr>
              <a:t>reflects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when</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those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orbits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were</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flown</a:t>
            </a:r>
            <a:endParaRPr lang="es-ES" sz="1800" dirty="0">
              <a:solidFill>
                <a:schemeClr val="accent3">
                  <a:lumMod val="25000"/>
                </a:schemeClr>
              </a:solidFill>
              <a:latin typeface="Abadi" panose="020B0604020104020204" pitchFamily="34" charset="0"/>
            </a:endParaRPr>
          </a:p>
          <a:p>
            <a:pPr lvl="1">
              <a:lnSpc>
                <a:spcPct val="100000"/>
              </a:lnSpc>
              <a:spcBef>
                <a:spcPts val="1400"/>
              </a:spcBef>
            </a:pPr>
            <a:r>
              <a:rPr lang="es-ES" sz="1800" b="1" dirty="0">
                <a:solidFill>
                  <a:schemeClr val="accent3">
                    <a:lumMod val="25000"/>
                  </a:schemeClr>
                </a:solidFill>
                <a:latin typeface="Abadi" panose="020B0604020104020204" pitchFamily="34" charset="0"/>
              </a:rPr>
              <a:t>Small-n </a:t>
            </a:r>
            <a:r>
              <a:rPr lang="es-ES" sz="1800" b="1" dirty="0" err="1">
                <a:solidFill>
                  <a:schemeClr val="accent3">
                    <a:lumMod val="25000"/>
                  </a:schemeClr>
                </a:solidFill>
                <a:latin typeface="Abadi" panose="020B0604020104020204" pitchFamily="34" charset="0"/>
              </a:rPr>
              <a:t>orbits</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e.g</a:t>
            </a:r>
            <a:r>
              <a:rPr lang="es-ES" sz="1800" dirty="0">
                <a:solidFill>
                  <a:schemeClr val="accent3">
                    <a:lumMod val="25000"/>
                  </a:schemeClr>
                </a:solidFill>
                <a:latin typeface="Abadi" panose="020B0604020104020204" pitchFamily="34" charset="0"/>
              </a:rPr>
              <a:t>., </a:t>
            </a:r>
            <a:r>
              <a:rPr lang="es-ES" sz="1800" b="1" dirty="0">
                <a:solidFill>
                  <a:schemeClr val="accent3">
                    <a:lumMod val="25000"/>
                  </a:schemeClr>
                </a:solidFill>
                <a:latin typeface="Abadi" panose="020B0604020104020204" pitchFamily="34" charset="0"/>
              </a:rPr>
              <a:t>SSO, GEO, HEO, ES-L1, SO) </a:t>
            </a:r>
            <a:r>
              <a:rPr lang="es-ES" sz="1800" dirty="0">
                <a:solidFill>
                  <a:schemeClr val="accent3">
                    <a:lumMod val="25000"/>
                  </a:schemeClr>
                </a:solidFill>
                <a:latin typeface="Abadi" panose="020B0604020104020204" pitchFamily="34" charset="0"/>
              </a:rPr>
              <a:t>show </a:t>
            </a:r>
            <a:r>
              <a:rPr lang="es-ES" sz="1800" dirty="0" err="1">
                <a:solidFill>
                  <a:schemeClr val="accent3">
                    <a:lumMod val="25000"/>
                  </a:schemeClr>
                </a:solidFill>
                <a:latin typeface="Abadi" panose="020B0604020104020204" pitchFamily="34" charset="0"/>
              </a:rPr>
              <a:t>isolated</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points</a:t>
            </a:r>
            <a:r>
              <a:rPr lang="es-ES" sz="1800" dirty="0">
                <a:solidFill>
                  <a:schemeClr val="accent3">
                    <a:lumMod val="25000"/>
                  </a:schemeClr>
                </a:solidFill>
                <a:latin typeface="Abadi" panose="020B0604020104020204" pitchFamily="34" charset="0"/>
              </a:rPr>
              <a:t> </a:t>
            </a:r>
            <a:r>
              <a:rPr lang="es-ES" sz="1800" dirty="0"/>
              <a:t>→</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interpret</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cautiously</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042262" y="1425122"/>
            <a:ext cx="6656251" cy="3299014"/>
          </a:xfrm>
          <a:prstGeom prst="rect">
            <a:avLst/>
          </a:prstGeom>
        </p:spPr>
        <p:txBody>
          <a:bodyPr>
            <a:normAutofit/>
          </a:bodyPr>
          <a:lstStyle/>
          <a:p>
            <a:pPr>
              <a:lnSpc>
                <a:spcPct val="100000"/>
              </a:lnSpc>
              <a:spcBef>
                <a:spcPts val="1400"/>
              </a:spcBef>
            </a:pPr>
            <a:r>
              <a:rPr lang="es-ES" sz="2200" b="1" dirty="0">
                <a:solidFill>
                  <a:schemeClr val="accent3">
                    <a:lumMod val="25000"/>
                  </a:schemeClr>
                </a:solidFill>
                <a:latin typeface="Abadi" panose="020B0604020104020204" pitchFamily="34" charset="0"/>
              </a:rPr>
              <a:t>Chart </a:t>
            </a:r>
            <a:r>
              <a:rPr lang="es-ES" sz="2200" b="1" dirty="0" err="1">
                <a:solidFill>
                  <a:schemeClr val="accent3">
                    <a:lumMod val="25000"/>
                  </a:schemeClr>
                </a:solidFill>
                <a:latin typeface="Abadi" panose="020B0604020104020204" pitchFamily="34" charset="0"/>
              </a:rPr>
              <a:t>spec</a:t>
            </a:r>
            <a:r>
              <a:rPr lang="es-ES" sz="2200" dirty="0">
                <a:solidFill>
                  <a:schemeClr val="accent3">
                    <a:lumMod val="25000"/>
                  </a:schemeClr>
                </a:solidFill>
                <a:latin typeface="Abadi" panose="020B0604020104020204" pitchFamily="34" charset="0"/>
              </a:rPr>
              <a:t>:</a:t>
            </a:r>
          </a:p>
          <a:p>
            <a:pPr lvl="1">
              <a:lnSpc>
                <a:spcPct val="100000"/>
              </a:lnSpc>
              <a:spcBef>
                <a:spcPts val="1400"/>
              </a:spcBef>
            </a:pPr>
            <a:r>
              <a:rPr lang="es-ES" sz="1700" dirty="0" err="1">
                <a:solidFill>
                  <a:schemeClr val="accent3">
                    <a:lumMod val="25000"/>
                  </a:schemeClr>
                </a:solidFill>
                <a:latin typeface="Abadi" panose="020B0604020104020204" pitchFamily="34" charset="0"/>
              </a:rPr>
              <a:t>Catplot</a:t>
            </a:r>
            <a:r>
              <a:rPr lang="es-ES" sz="1700" dirty="0">
                <a:solidFill>
                  <a:schemeClr val="accent3">
                    <a:lumMod val="25000"/>
                  </a:schemeClr>
                </a:solidFill>
                <a:latin typeface="Abadi" panose="020B0604020104020204" pitchFamily="34" charset="0"/>
              </a:rPr>
              <a:t>/</a:t>
            </a:r>
            <a:r>
              <a:rPr lang="es-ES" sz="1700" dirty="0" err="1">
                <a:solidFill>
                  <a:schemeClr val="accent3">
                    <a:lumMod val="25000"/>
                  </a:schemeClr>
                </a:solidFill>
                <a:latin typeface="Abadi" panose="020B0604020104020204" pitchFamily="34" charset="0"/>
              </a:rPr>
              <a:t>strip</a:t>
            </a:r>
            <a:r>
              <a:rPr lang="es-ES" sz="1700" dirty="0">
                <a:solidFill>
                  <a:schemeClr val="accent3">
                    <a:lumMod val="25000"/>
                  </a:schemeClr>
                </a:solidFill>
                <a:latin typeface="Abadi" panose="020B0604020104020204" pitchFamily="34" charset="0"/>
              </a:rPr>
              <a:t>: x = </a:t>
            </a:r>
            <a:r>
              <a:rPr lang="es-ES" sz="1700" i="1" dirty="0" err="1">
                <a:solidFill>
                  <a:schemeClr val="accent3">
                    <a:lumMod val="25000"/>
                  </a:schemeClr>
                </a:solidFill>
                <a:latin typeface="Courier New" panose="02070309020205020404" pitchFamily="49" charset="0"/>
                <a:cs typeface="Courier New" panose="02070309020205020404" pitchFamily="49" charset="0"/>
              </a:rPr>
              <a:t>Payload</a:t>
            </a:r>
            <a:r>
              <a:rPr lang="es-ES" sz="1700" i="1" dirty="0">
                <a:solidFill>
                  <a:schemeClr val="accent3">
                    <a:lumMod val="25000"/>
                  </a:schemeClr>
                </a:solidFill>
                <a:latin typeface="Courier New" panose="02070309020205020404" pitchFamily="49" charset="0"/>
                <a:cs typeface="Courier New" panose="02070309020205020404" pitchFamily="49" charset="0"/>
              </a:rPr>
              <a:t> </a:t>
            </a:r>
            <a:r>
              <a:rPr lang="es-ES" sz="1700" i="1" dirty="0" err="1">
                <a:solidFill>
                  <a:schemeClr val="accent3">
                    <a:lumMod val="25000"/>
                  </a:schemeClr>
                </a:solidFill>
                <a:latin typeface="Courier New" panose="02070309020205020404" pitchFamily="49" charset="0"/>
                <a:cs typeface="Courier New" panose="02070309020205020404" pitchFamily="49" charset="0"/>
              </a:rPr>
              <a:t>Mass</a:t>
            </a:r>
            <a:r>
              <a:rPr lang="es-ES" sz="1700" i="1" dirty="0">
                <a:solidFill>
                  <a:schemeClr val="accent3">
                    <a:lumMod val="25000"/>
                  </a:schemeClr>
                </a:solidFill>
                <a:latin typeface="Courier New" panose="02070309020205020404" pitchFamily="49" charset="0"/>
                <a:cs typeface="Courier New" panose="02070309020205020404" pitchFamily="49" charset="0"/>
              </a:rPr>
              <a:t> (kg)</a:t>
            </a:r>
            <a:r>
              <a:rPr lang="es-ES" sz="1700" dirty="0">
                <a:solidFill>
                  <a:schemeClr val="accent3">
                    <a:lumMod val="25000"/>
                  </a:schemeClr>
                </a:solidFill>
                <a:latin typeface="Abadi" panose="020B0604020104020204" pitchFamily="34" charset="0"/>
              </a:rPr>
              <a:t>, y = </a:t>
            </a:r>
            <a:r>
              <a:rPr lang="es-ES" sz="1700" i="1" dirty="0" err="1">
                <a:solidFill>
                  <a:schemeClr val="accent3">
                    <a:lumMod val="25000"/>
                  </a:schemeClr>
                </a:solidFill>
                <a:latin typeface="Courier New" panose="02070309020205020404" pitchFamily="49" charset="0"/>
                <a:cs typeface="Courier New" panose="02070309020205020404" pitchFamily="49" charset="0"/>
              </a:rPr>
              <a:t>Orbit</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hue</a:t>
            </a:r>
            <a:r>
              <a:rPr lang="es-ES" sz="1700" dirty="0">
                <a:solidFill>
                  <a:schemeClr val="accent3">
                    <a:lumMod val="25000"/>
                  </a:schemeClr>
                </a:solidFill>
                <a:latin typeface="Abadi" panose="020B0604020104020204" pitchFamily="34" charset="0"/>
              </a:rPr>
              <a:t> = </a:t>
            </a:r>
            <a:r>
              <a:rPr lang="es-ES" sz="1700" i="1" dirty="0" err="1">
                <a:solidFill>
                  <a:schemeClr val="accent3">
                    <a:lumMod val="25000"/>
                  </a:schemeClr>
                </a:solidFill>
                <a:latin typeface="Courier New" panose="02070309020205020404" pitchFamily="49" charset="0"/>
                <a:cs typeface="Courier New" panose="02070309020205020404" pitchFamily="49" charset="0"/>
              </a:rPr>
              <a:t>Class</a:t>
            </a:r>
            <a:r>
              <a:rPr lang="es-ES" sz="1700" dirty="0">
                <a:solidFill>
                  <a:schemeClr val="accent3">
                    <a:lumMod val="25000"/>
                  </a:schemeClr>
                </a:solidFill>
                <a:latin typeface="Abadi" panose="020B0604020104020204" pitchFamily="34" charset="0"/>
              </a:rPr>
              <a:t> (</a:t>
            </a:r>
            <a:r>
              <a:rPr lang="es-ES" sz="1700" i="1" dirty="0">
                <a:solidFill>
                  <a:schemeClr val="accent3">
                    <a:lumMod val="25000"/>
                  </a:schemeClr>
                </a:solidFill>
                <a:latin typeface="Courier New" panose="02070309020205020404" pitchFamily="49" charset="0"/>
                <a:cs typeface="Courier New" panose="02070309020205020404" pitchFamily="49" charset="0"/>
              </a:rPr>
              <a:t>1</a:t>
            </a:r>
            <a:r>
              <a:rPr lang="es-ES" sz="1700" dirty="0">
                <a:solidFill>
                  <a:schemeClr val="accent3">
                    <a:lumMod val="25000"/>
                  </a:schemeClr>
                </a:solidFill>
                <a:latin typeface="Abadi" panose="020B0604020104020204" pitchFamily="34" charset="0"/>
              </a:rPr>
              <a:t> = </a:t>
            </a:r>
            <a:r>
              <a:rPr lang="es-ES" sz="1700" dirty="0" err="1">
                <a:solidFill>
                  <a:schemeClr val="accent3">
                    <a:lumMod val="25000"/>
                  </a:schemeClr>
                </a:solidFill>
                <a:latin typeface="Abadi" panose="020B0604020104020204" pitchFamily="34" charset="0"/>
              </a:rPr>
              <a:t>successful</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landing</a:t>
            </a:r>
            <a:r>
              <a:rPr lang="es-ES" sz="1700" dirty="0">
                <a:solidFill>
                  <a:schemeClr val="accent3">
                    <a:lumMod val="25000"/>
                  </a:schemeClr>
                </a:solidFill>
                <a:latin typeface="Abadi" panose="020B0604020104020204" pitchFamily="34" charset="0"/>
              </a:rPr>
              <a:t>, </a:t>
            </a:r>
            <a:r>
              <a:rPr lang="es-ES" sz="1700" i="1" dirty="0">
                <a:solidFill>
                  <a:schemeClr val="accent3">
                    <a:lumMod val="25000"/>
                  </a:schemeClr>
                </a:solidFill>
                <a:latin typeface="Courier New" panose="02070309020205020404" pitchFamily="49" charset="0"/>
                <a:cs typeface="Courier New" panose="02070309020205020404" pitchFamily="49" charset="0"/>
              </a:rPr>
              <a:t>0</a:t>
            </a:r>
            <a:r>
              <a:rPr lang="es-ES" sz="1700" dirty="0">
                <a:solidFill>
                  <a:schemeClr val="accent3">
                    <a:lumMod val="25000"/>
                  </a:schemeClr>
                </a:solidFill>
                <a:latin typeface="Abadi" panose="020B0604020104020204" pitchFamily="34" charset="0"/>
              </a:rPr>
              <a:t> = </a:t>
            </a:r>
            <a:r>
              <a:rPr lang="es-ES" sz="1700" dirty="0" err="1">
                <a:solidFill>
                  <a:schemeClr val="accent3">
                    <a:lumMod val="25000"/>
                  </a:schemeClr>
                </a:solidFill>
                <a:latin typeface="Abadi" panose="020B0604020104020204" pitchFamily="34" charset="0"/>
              </a:rPr>
              <a:t>failed</a:t>
            </a:r>
            <a:r>
              <a:rPr lang="es-ES" sz="1700" dirty="0">
                <a:solidFill>
                  <a:schemeClr val="accent3">
                    <a:lumMod val="25000"/>
                  </a:schemeClr>
                </a:solidFill>
                <a:latin typeface="Abadi" panose="020B0604020104020204" pitchFamily="34" charset="0"/>
              </a:rPr>
              <a:t> </a:t>
            </a:r>
            <a:r>
              <a:rPr lang="es-ES" sz="1700" dirty="0" err="1">
                <a:solidFill>
                  <a:schemeClr val="accent3">
                    <a:lumMod val="25000"/>
                  </a:schemeClr>
                </a:solidFill>
                <a:latin typeface="Abadi" panose="020B0604020104020204" pitchFamily="34" charset="0"/>
              </a:rPr>
              <a:t>landing</a:t>
            </a:r>
            <a:r>
              <a:rPr lang="es-ES" sz="1700" dirty="0">
                <a:solidFill>
                  <a:schemeClr val="accent3">
                    <a:lumMod val="25000"/>
                  </a:schemeClr>
                </a:solidFill>
                <a:latin typeface="Abadi" panose="020B0604020104020204" pitchFamily="34" charset="0"/>
              </a:rPr>
              <a:t>)</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How to read it: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700" dirty="0">
                <a:solidFill>
                  <a:schemeClr val="accent3">
                    <a:lumMod val="25000"/>
                  </a:schemeClr>
                </a:solidFill>
                <a:latin typeface="Abadi" panose="020B0604020104020204" pitchFamily="34" charset="0"/>
              </a:rPr>
              <a:t>Each dot = one launch; color encodes the </a:t>
            </a:r>
            <a:r>
              <a:rPr lang="en-US" sz="1700" b="1" dirty="0">
                <a:solidFill>
                  <a:schemeClr val="accent3">
                    <a:lumMod val="25000"/>
                  </a:schemeClr>
                </a:solidFill>
                <a:latin typeface="Abadi" panose="020B0604020104020204" pitchFamily="34" charset="0"/>
              </a:rPr>
              <a:t>landing outcome</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Key patterns:</a:t>
            </a:r>
          </a:p>
          <a:p>
            <a:pPr lvl="1">
              <a:lnSpc>
                <a:spcPct val="100000"/>
              </a:lnSpc>
              <a:spcBef>
                <a:spcPts val="1400"/>
              </a:spcBef>
            </a:pPr>
            <a:r>
              <a:rPr lang="en-US" sz="1700" b="1" dirty="0">
                <a:solidFill>
                  <a:schemeClr val="accent3">
                    <a:lumMod val="25000"/>
                  </a:schemeClr>
                </a:solidFill>
                <a:latin typeface="Abadi" panose="020B0604020104020204" pitchFamily="34" charset="0"/>
              </a:rPr>
              <a:t>GTO</a:t>
            </a:r>
            <a:r>
              <a:rPr lang="en-US" sz="1700" dirty="0">
                <a:solidFill>
                  <a:schemeClr val="accent3">
                    <a:lumMod val="25000"/>
                  </a:schemeClr>
                </a:solidFill>
                <a:latin typeface="Abadi" panose="020B0604020104020204" pitchFamily="34" charset="0"/>
              </a:rPr>
              <a:t>: success declines with heavier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a:extLst>
              <a:ext uri="{FF2B5EF4-FFF2-40B4-BE49-F238E27FC236}">
                <a16:creationId xmlns:a16="http://schemas.microsoft.com/office/drawing/2014/main" id="{F3B44841-F280-2FDA-C21B-CACD693F6DA2}"/>
              </a:ext>
            </a:extLst>
          </p:cNvPr>
          <p:cNvPicPr>
            <a:picLocks noChangeAspect="1"/>
          </p:cNvPicPr>
          <p:nvPr/>
        </p:nvPicPr>
        <p:blipFill>
          <a:blip r:embed="rId3"/>
          <a:stretch>
            <a:fillRect/>
          </a:stretch>
        </p:blipFill>
        <p:spPr>
          <a:xfrm>
            <a:off x="493486" y="1425121"/>
            <a:ext cx="4378960" cy="3299014"/>
          </a:xfrm>
          <a:prstGeom prst="rect">
            <a:avLst/>
          </a:prstGeom>
        </p:spPr>
      </p:pic>
      <p:sp>
        <p:nvSpPr>
          <p:cNvPr id="5" name="Content Placeholder 2">
            <a:extLst>
              <a:ext uri="{FF2B5EF4-FFF2-40B4-BE49-F238E27FC236}">
                <a16:creationId xmlns:a16="http://schemas.microsoft.com/office/drawing/2014/main" id="{00745C73-67A7-38AA-6989-29AFDCF222B1}"/>
              </a:ext>
            </a:extLst>
          </p:cNvPr>
          <p:cNvSpPr txBox="1">
            <a:spLocks/>
          </p:cNvSpPr>
          <p:nvPr/>
        </p:nvSpPr>
        <p:spPr>
          <a:xfrm>
            <a:off x="493487" y="4833256"/>
            <a:ext cx="11213734" cy="184186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s-ES" sz="1800" b="1" dirty="0">
                <a:solidFill>
                  <a:schemeClr val="accent3">
                    <a:lumMod val="25000"/>
                  </a:schemeClr>
                </a:solidFill>
                <a:latin typeface="Abadi" panose="020B0604020104020204" pitchFamily="34" charset="0"/>
              </a:rPr>
              <a:t>ISS / LEO</a:t>
            </a:r>
            <a:r>
              <a:rPr lang="es-ES" sz="1800"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mid</a:t>
            </a:r>
            <a:r>
              <a:rPr lang="es-ES" sz="1800" b="1"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range</a:t>
            </a:r>
            <a:r>
              <a:rPr lang="es-ES" sz="1800" b="1"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payloads</a:t>
            </a:r>
            <a:r>
              <a:rPr lang="es-ES" sz="1800" b="1" dirty="0">
                <a:solidFill>
                  <a:schemeClr val="accent3">
                    <a:lumMod val="25000"/>
                  </a:schemeClr>
                </a:solidFill>
                <a:latin typeface="Abadi" panose="020B0604020104020204" pitchFamily="34" charset="0"/>
              </a:rPr>
              <a:t> </a:t>
            </a:r>
            <a:r>
              <a:rPr lang="es-ES" sz="1800" dirty="0">
                <a:solidFill>
                  <a:schemeClr val="accent3">
                    <a:lumMod val="25000"/>
                  </a:schemeClr>
                </a:solidFill>
                <a:latin typeface="Abadi" panose="020B0604020104020204" pitchFamily="34" charset="0"/>
              </a:rPr>
              <a:t>(</a:t>
            </a:r>
            <a:r>
              <a:rPr lang="es-ES" sz="1400" dirty="0"/>
              <a:t>≈ </a:t>
            </a:r>
            <a:r>
              <a:rPr lang="es-ES" sz="1800" dirty="0">
                <a:solidFill>
                  <a:schemeClr val="accent3">
                    <a:lumMod val="25000"/>
                  </a:schemeClr>
                </a:solidFill>
                <a:latin typeface="Abadi" panose="020B0604020104020204" pitchFamily="34" charset="0"/>
              </a:rPr>
              <a:t>1-6 t) show </a:t>
            </a:r>
            <a:r>
              <a:rPr lang="es-ES" sz="1800" b="1" dirty="0" err="1">
                <a:solidFill>
                  <a:schemeClr val="accent3">
                    <a:lumMod val="25000"/>
                  </a:schemeClr>
                </a:solidFill>
                <a:latin typeface="Abadi" panose="020B0604020104020204" pitchFamily="34" charset="0"/>
              </a:rPr>
              <a:t>moderate</a:t>
            </a:r>
            <a:r>
              <a:rPr lang="es-ES" sz="1800" b="1" dirty="0">
                <a:solidFill>
                  <a:schemeClr val="accent3">
                    <a:lumMod val="25000"/>
                  </a:schemeClr>
                </a:solidFill>
                <a:latin typeface="Abadi" panose="020B0604020104020204" pitchFamily="34" charset="0"/>
              </a:rPr>
              <a:t> </a:t>
            </a:r>
            <a:r>
              <a:rPr lang="es-ES" sz="1800" b="1" dirty="0" err="1">
                <a:solidFill>
                  <a:schemeClr val="accent3">
                    <a:lumMod val="25000"/>
                  </a:schemeClr>
                </a:solidFill>
                <a:latin typeface="Abadi" panose="020B0604020104020204" pitchFamily="34" charset="0"/>
              </a:rPr>
              <a:t>hight</a:t>
            </a:r>
            <a:r>
              <a:rPr lang="es-ES" sz="1800" dirty="0">
                <a:solidFill>
                  <a:schemeClr val="accent3">
                    <a:lumMod val="25000"/>
                  </a:schemeClr>
                </a:solidFill>
                <a:latin typeface="Abadi" panose="020B0604020104020204" pitchFamily="34" charset="0"/>
              </a:rPr>
              <a:t> </a:t>
            </a:r>
            <a:r>
              <a:rPr lang="es-ES" sz="1800" dirty="0" err="1">
                <a:solidFill>
                  <a:schemeClr val="accent3">
                    <a:lumMod val="25000"/>
                  </a:schemeClr>
                </a:solidFill>
                <a:latin typeface="Abadi" panose="020B0604020104020204" pitchFamily="34" charset="0"/>
              </a:rPr>
              <a:t>success</a:t>
            </a:r>
            <a:endParaRPr lang="es-E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VLEO</a:t>
            </a:r>
            <a:r>
              <a:rPr lang="en-US" sz="1800" dirty="0">
                <a:solidFill>
                  <a:schemeClr val="accent3">
                    <a:lumMod val="25000"/>
                  </a:schemeClr>
                </a:solidFill>
                <a:latin typeface="Abadi" panose="020B0604020104020204" pitchFamily="34" charset="0"/>
              </a:rPr>
              <a:t>: only </a:t>
            </a:r>
            <a:r>
              <a:rPr lang="en-US" sz="1800" b="1" dirty="0">
                <a:solidFill>
                  <a:schemeClr val="accent3">
                    <a:lumMod val="25000"/>
                  </a:schemeClr>
                </a:solidFill>
                <a:latin typeface="Abadi" panose="020B0604020104020204" pitchFamily="34" charset="0"/>
              </a:rPr>
              <a:t>&gt; 10 t </a:t>
            </a:r>
            <a:r>
              <a:rPr lang="en-US" sz="1800" dirty="0">
                <a:solidFill>
                  <a:schemeClr val="accent3">
                    <a:lumMod val="25000"/>
                  </a:schemeClr>
                </a:solidFill>
                <a:latin typeface="Abadi" panose="020B0604020104020204" pitchFamily="34" charset="0"/>
              </a:rPr>
              <a:t>payloads in this sample, with </a:t>
            </a:r>
            <a:r>
              <a:rPr lang="en-US" sz="1800" b="1" dirty="0">
                <a:solidFill>
                  <a:schemeClr val="accent3">
                    <a:lumMod val="25000"/>
                  </a:schemeClr>
                </a:solidFill>
                <a:latin typeface="Abadi" panose="020B0604020104020204" pitchFamily="34" charset="0"/>
              </a:rPr>
              <a:t>high</a:t>
            </a:r>
            <a:r>
              <a:rPr lang="en-US" sz="1800" dirty="0">
                <a:solidFill>
                  <a:schemeClr val="accent3">
                    <a:lumMod val="25000"/>
                  </a:schemeClr>
                </a:solidFill>
                <a:latin typeface="Abadi" panose="020B0604020104020204" pitchFamily="34" charset="0"/>
              </a:rPr>
              <a:t> success</a:t>
            </a:r>
          </a:p>
          <a:p>
            <a:pPr lvl="1">
              <a:lnSpc>
                <a:spcPct val="100000"/>
              </a:lnSpc>
              <a:spcBef>
                <a:spcPts val="1400"/>
              </a:spcBef>
            </a:pPr>
            <a:r>
              <a:rPr lang="en-US" sz="1800" b="1" dirty="0">
                <a:solidFill>
                  <a:schemeClr val="accent3">
                    <a:lumMod val="25000"/>
                  </a:schemeClr>
                </a:solidFill>
                <a:latin typeface="Abadi" panose="020B0604020104020204" pitchFamily="34" charset="0"/>
              </a:rPr>
              <a:t>Small-n orbits</a:t>
            </a:r>
            <a:r>
              <a:rPr lang="en-US" sz="1800" dirty="0">
                <a:solidFill>
                  <a:schemeClr val="accent3">
                    <a:lumMod val="25000"/>
                  </a:schemeClr>
                </a:solidFill>
                <a:latin typeface="Abadi" panose="020B0604020104020204" pitchFamily="34" charset="0"/>
              </a:rPr>
              <a:t> (e.g., </a:t>
            </a:r>
            <a:r>
              <a:rPr lang="en-US" sz="1800" b="1" dirty="0">
                <a:solidFill>
                  <a:schemeClr val="accent3">
                    <a:lumMod val="25000"/>
                  </a:schemeClr>
                </a:solidFill>
                <a:latin typeface="Abadi" panose="020B0604020104020204" pitchFamily="34" charset="0"/>
              </a:rPr>
              <a:t>SSO, GEO, HEO, ES-L1, SO</a:t>
            </a:r>
            <a:r>
              <a:rPr lang="en-US" sz="1800" dirty="0">
                <a:solidFill>
                  <a:schemeClr val="accent3">
                    <a:lumMod val="25000"/>
                  </a:schemeClr>
                </a:solidFill>
                <a:latin typeface="Abadi" panose="020B0604020104020204" pitchFamily="34" charset="0"/>
              </a:rPr>
              <a:t>) </a:t>
            </a:r>
            <a:r>
              <a:rPr lang="es-ES" sz="1800" dirty="0"/>
              <a:t>→</a:t>
            </a:r>
            <a:r>
              <a:rPr lang="en-US" sz="1800" dirty="0">
                <a:solidFill>
                  <a:schemeClr val="accent3">
                    <a:lumMod val="25000"/>
                  </a:schemeClr>
                </a:solidFill>
                <a:latin typeface="Abadi" panose="020B0604020104020204" pitchFamily="34" charset="0"/>
              </a:rPr>
              <a:t> interpret cautiously</a:t>
            </a:r>
          </a:p>
          <a:p>
            <a:pPr lvl="1">
              <a:lnSpc>
                <a:spcPct val="100000"/>
              </a:lnSpc>
              <a:spcBef>
                <a:spcPts val="1400"/>
              </a:spcBef>
            </a:pPr>
            <a:r>
              <a:rPr lang="en-US" sz="1800" b="1" dirty="0">
                <a:solidFill>
                  <a:schemeClr val="accent3">
                    <a:lumMod val="25000"/>
                  </a:schemeClr>
                </a:solidFill>
                <a:latin typeface="Abadi" panose="020B0604020104020204" pitchFamily="34" charset="0"/>
              </a:rPr>
              <a:t>Overall: </a:t>
            </a:r>
            <a:r>
              <a:rPr lang="en-US" sz="1800" dirty="0">
                <a:solidFill>
                  <a:schemeClr val="accent3">
                    <a:lumMod val="25000"/>
                  </a:schemeClr>
                </a:solidFill>
                <a:latin typeface="Abadi" panose="020B0604020104020204" pitchFamily="34" charset="0"/>
              </a:rPr>
              <a:t>GTO shows more failures at higher masses, while mid-range payloads are comparatively favorable in several orbits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33284" y="1397727"/>
            <a:ext cx="11525432" cy="1463040"/>
          </a:xfrm>
          <a:prstGeom prst="rect">
            <a:avLst/>
          </a:prstGeom>
        </p:spPr>
        <p:txBody>
          <a:bodyPr>
            <a:normAutofit fontScale="92500" lnSpcReduction="20000"/>
          </a:bodyPr>
          <a:lstStyle/>
          <a:p>
            <a:pPr>
              <a:lnSpc>
                <a:spcPct val="100000"/>
              </a:lnSpc>
              <a:spcBef>
                <a:spcPts val="1400"/>
              </a:spcBef>
            </a:pPr>
            <a:r>
              <a:rPr lang="es-ES" sz="1900" b="1" dirty="0">
                <a:solidFill>
                  <a:schemeClr val="accent3">
                    <a:lumMod val="25000"/>
                  </a:schemeClr>
                </a:solidFill>
                <a:latin typeface="Abadi" panose="020B0604020104020204" pitchFamily="34" charset="0"/>
              </a:rPr>
              <a:t>Chart </a:t>
            </a:r>
            <a:r>
              <a:rPr lang="es-ES" sz="1900" b="1" dirty="0" err="1">
                <a:solidFill>
                  <a:schemeClr val="accent3">
                    <a:lumMod val="25000"/>
                  </a:schemeClr>
                </a:solidFill>
                <a:latin typeface="Abadi" panose="020B0604020104020204" pitchFamily="34" charset="0"/>
              </a:rPr>
              <a:t>spec</a:t>
            </a:r>
            <a:r>
              <a:rPr lang="es-ES" sz="1900" dirty="0">
                <a:solidFill>
                  <a:schemeClr val="accent3">
                    <a:lumMod val="25000"/>
                  </a:schemeClr>
                </a:solidFill>
                <a:latin typeface="Abadi" panose="020B0604020104020204" pitchFamily="34" charset="0"/>
              </a:rPr>
              <a:t>:</a:t>
            </a:r>
            <a:endParaRPr lang="en-US" sz="1900" dirty="0">
              <a:solidFill>
                <a:schemeClr val="accent3">
                  <a:lumMod val="25000"/>
                </a:schemeClr>
              </a:solidFill>
              <a:latin typeface="Abadi" panose="020B0604020104020204" pitchFamily="34" charset="0"/>
            </a:endParaRPr>
          </a:p>
          <a:p>
            <a:pPr lvl="1">
              <a:lnSpc>
                <a:spcPct val="100000"/>
              </a:lnSpc>
              <a:spcBef>
                <a:spcPts val="1400"/>
              </a:spcBef>
            </a:pPr>
            <a:r>
              <a:rPr lang="en-US" sz="1500" dirty="0">
                <a:solidFill>
                  <a:schemeClr val="accent3">
                    <a:lumMod val="25000"/>
                  </a:schemeClr>
                </a:solidFill>
                <a:latin typeface="Abadi" panose="020B0604020104020204" pitchFamily="34" charset="0"/>
              </a:rPr>
              <a:t>Line chart of </a:t>
            </a:r>
            <a:r>
              <a:rPr lang="en-US" sz="1500" b="1" dirty="0">
                <a:solidFill>
                  <a:schemeClr val="accent3">
                    <a:lumMod val="25000"/>
                  </a:schemeClr>
                </a:solidFill>
                <a:latin typeface="Abadi" panose="020B0604020104020204" pitchFamily="34" charset="0"/>
              </a:rPr>
              <a:t>mean(</a:t>
            </a:r>
            <a:r>
              <a:rPr lang="en-US" sz="1500" i="1" dirty="0">
                <a:solidFill>
                  <a:schemeClr val="accent3">
                    <a:lumMod val="25000"/>
                  </a:schemeClr>
                </a:solidFill>
                <a:latin typeface="Courier New" panose="02070309020205020404" pitchFamily="49" charset="0"/>
                <a:cs typeface="Courier New" panose="02070309020205020404" pitchFamily="49" charset="0"/>
              </a:rPr>
              <a:t>Class</a:t>
            </a:r>
            <a:r>
              <a:rPr lang="en-US" sz="1500" b="1" dirty="0">
                <a:solidFill>
                  <a:schemeClr val="accent3">
                    <a:lumMod val="25000"/>
                  </a:schemeClr>
                </a:solidFill>
                <a:latin typeface="Abadi" panose="020B0604020104020204" pitchFamily="34" charset="0"/>
              </a:rPr>
              <a:t>) * 100 by </a:t>
            </a:r>
            <a:r>
              <a:rPr lang="en-US" sz="1500" i="1" dirty="0">
                <a:solidFill>
                  <a:schemeClr val="accent3">
                    <a:lumMod val="25000"/>
                  </a:schemeClr>
                </a:solidFill>
                <a:latin typeface="Courier New" panose="02070309020205020404" pitchFamily="49" charset="0"/>
                <a:cs typeface="Courier New" panose="02070309020205020404" pitchFamily="49" charset="0"/>
              </a:rPr>
              <a:t>Year</a:t>
            </a:r>
            <a:r>
              <a:rPr lang="en-US" sz="1500" dirty="0">
                <a:solidFill>
                  <a:schemeClr val="accent3">
                    <a:lumMod val="25000"/>
                  </a:schemeClr>
                </a:solidFill>
                <a:latin typeface="Abadi" panose="020B0604020104020204" pitchFamily="34" charset="0"/>
              </a:rPr>
              <a:t> (success rate, %), with point markers.</a:t>
            </a:r>
          </a:p>
          <a:p>
            <a:pPr>
              <a:lnSpc>
                <a:spcPct val="100000"/>
              </a:lnSpc>
              <a:spcBef>
                <a:spcPts val="1400"/>
              </a:spcBef>
            </a:pPr>
            <a:r>
              <a:rPr lang="en-US" sz="1900" b="1" dirty="0">
                <a:solidFill>
                  <a:schemeClr val="accent3">
                    <a:lumMod val="25000"/>
                  </a:schemeClr>
                </a:solidFill>
                <a:latin typeface="Abadi" panose="020B0604020104020204" pitchFamily="34" charset="0"/>
              </a:rPr>
              <a:t>How to read it:</a:t>
            </a:r>
          </a:p>
          <a:p>
            <a:pPr lvl="1">
              <a:lnSpc>
                <a:spcPct val="100000"/>
              </a:lnSpc>
              <a:spcBef>
                <a:spcPts val="1400"/>
              </a:spcBef>
            </a:pPr>
            <a:r>
              <a:rPr lang="es-ES" sz="1600" dirty="0" err="1">
                <a:solidFill>
                  <a:schemeClr val="accent3">
                    <a:lumMod val="25000"/>
                  </a:schemeClr>
                </a:solidFill>
                <a:latin typeface="Abadi" panose="020B0604020104020204" pitchFamily="34" charset="0"/>
              </a:rPr>
              <a:t>The</a:t>
            </a:r>
            <a:r>
              <a:rPr lang="es-ES" sz="1600" dirty="0">
                <a:solidFill>
                  <a:schemeClr val="accent3">
                    <a:lumMod val="25000"/>
                  </a:schemeClr>
                </a:solidFill>
                <a:latin typeface="Abadi" panose="020B0604020104020204" pitchFamily="34" charset="0"/>
              </a:rPr>
              <a:t> line shows </a:t>
            </a:r>
            <a:r>
              <a:rPr lang="es-ES" sz="1600" dirty="0" err="1">
                <a:solidFill>
                  <a:schemeClr val="accent3">
                    <a:lumMod val="25000"/>
                  </a:schemeClr>
                </a:solidFill>
                <a:latin typeface="Abadi" panose="020B0604020104020204" pitchFamily="34" charset="0"/>
              </a:rPr>
              <a:t>the</a:t>
            </a:r>
            <a:r>
              <a:rPr lang="es-ES" sz="1600" dirty="0">
                <a:solidFill>
                  <a:schemeClr val="accent3">
                    <a:lumMod val="25000"/>
                  </a:schemeClr>
                </a:solidFill>
                <a:latin typeface="Abadi" panose="020B0604020104020204" pitchFamily="34" charset="0"/>
              </a:rPr>
              <a:t> </a:t>
            </a:r>
            <a:r>
              <a:rPr lang="es-ES" sz="1600" b="1" dirty="0" err="1">
                <a:solidFill>
                  <a:schemeClr val="accent3">
                    <a:lumMod val="25000"/>
                  </a:schemeClr>
                </a:solidFill>
                <a:latin typeface="Abadi" panose="020B0604020104020204" pitchFamily="34" charset="0"/>
              </a:rPr>
              <a:t>annual</a:t>
            </a:r>
            <a:r>
              <a:rPr lang="es-ES" sz="1600" b="1" dirty="0">
                <a:solidFill>
                  <a:schemeClr val="accent3">
                    <a:lumMod val="25000"/>
                  </a:schemeClr>
                </a:solidFill>
                <a:latin typeface="Abadi" panose="020B0604020104020204" pitchFamily="34" charset="0"/>
              </a:rPr>
              <a:t> </a:t>
            </a:r>
            <a:r>
              <a:rPr lang="es-ES" sz="1600" b="1" dirty="0" err="1">
                <a:solidFill>
                  <a:schemeClr val="accent3">
                    <a:lumMod val="25000"/>
                  </a:schemeClr>
                </a:solidFill>
                <a:latin typeface="Abadi" panose="020B0604020104020204" pitchFamily="34" charset="0"/>
              </a:rPr>
              <a:t>landing</a:t>
            </a:r>
            <a:r>
              <a:rPr lang="es-ES" sz="1600" b="1" dirty="0">
                <a:solidFill>
                  <a:schemeClr val="accent3">
                    <a:lumMod val="25000"/>
                  </a:schemeClr>
                </a:solidFill>
                <a:latin typeface="Abadi" panose="020B0604020104020204" pitchFamily="34" charset="0"/>
              </a:rPr>
              <a:t> </a:t>
            </a:r>
            <a:r>
              <a:rPr lang="es-ES" sz="1600" b="1" dirty="0" err="1">
                <a:solidFill>
                  <a:schemeClr val="accent3">
                    <a:lumMod val="25000"/>
                  </a:schemeClr>
                </a:solidFill>
                <a:latin typeface="Abadi" panose="020B0604020104020204" pitchFamily="34" charset="0"/>
              </a:rPr>
              <a:t>success</a:t>
            </a:r>
            <a:r>
              <a:rPr lang="es-ES" sz="1600" b="1" dirty="0">
                <a:solidFill>
                  <a:schemeClr val="accent3">
                    <a:lumMod val="25000"/>
                  </a:schemeClr>
                </a:solidFill>
                <a:latin typeface="Abadi" panose="020B0604020104020204" pitchFamily="34" charset="0"/>
              </a:rPr>
              <a:t> </a:t>
            </a:r>
            <a:r>
              <a:rPr lang="es-ES" sz="1600" b="1" dirty="0" err="1">
                <a:solidFill>
                  <a:schemeClr val="accent3">
                    <a:lumMod val="25000"/>
                  </a:schemeClr>
                </a:solidFill>
                <a:latin typeface="Abadi" panose="020B0604020104020204" pitchFamily="34" charset="0"/>
              </a:rPr>
              <a:t>rate</a:t>
            </a:r>
            <a:r>
              <a:rPr lang="es-ES" sz="1600" b="1"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900" b="1"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5" name="Content Placeholder 2">
            <a:extLst>
              <a:ext uri="{FF2B5EF4-FFF2-40B4-BE49-F238E27FC236}">
                <a16:creationId xmlns:a16="http://schemas.microsoft.com/office/drawing/2014/main" id="{60FEF9F0-BD32-76D2-2D35-E6CB48E7B8DD}"/>
              </a:ext>
            </a:extLst>
          </p:cNvPr>
          <p:cNvSpPr txBox="1">
            <a:spLocks/>
          </p:cNvSpPr>
          <p:nvPr/>
        </p:nvSpPr>
        <p:spPr>
          <a:xfrm>
            <a:off x="5303520" y="3012657"/>
            <a:ext cx="6555196" cy="358136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900" b="1" dirty="0">
                <a:solidFill>
                  <a:schemeClr val="accent3">
                    <a:lumMod val="25000"/>
                  </a:schemeClr>
                </a:solidFill>
                <a:latin typeface="Abadi" panose="020B0604020104020204" pitchFamily="34" charset="0"/>
              </a:rPr>
              <a:t>Key patterns</a:t>
            </a:r>
          </a:p>
          <a:p>
            <a:pPr lvl="1">
              <a:lnSpc>
                <a:spcPct val="100000"/>
              </a:lnSpc>
              <a:spcBef>
                <a:spcPts val="1400"/>
              </a:spcBef>
            </a:pPr>
            <a:r>
              <a:rPr lang="en-US" sz="1600" b="1" dirty="0">
                <a:solidFill>
                  <a:schemeClr val="accent3">
                    <a:lumMod val="25000"/>
                  </a:schemeClr>
                </a:solidFill>
                <a:latin typeface="Abadi" panose="020B0604020104020204" pitchFamily="34" charset="0"/>
              </a:rPr>
              <a:t>2010-2013: 0%</a:t>
            </a:r>
            <a:r>
              <a:rPr lang="en-US" sz="1600" dirty="0">
                <a:solidFill>
                  <a:schemeClr val="accent3">
                    <a:lumMod val="25000"/>
                  </a:schemeClr>
                </a:solidFill>
                <a:latin typeface="Abadi" panose="020B0604020104020204" pitchFamily="34" charset="0"/>
              </a:rPr>
              <a:t> success</a:t>
            </a:r>
          </a:p>
          <a:p>
            <a:pPr lvl="1">
              <a:lnSpc>
                <a:spcPct val="100000"/>
              </a:lnSpc>
              <a:spcBef>
                <a:spcPts val="1400"/>
              </a:spcBef>
            </a:pPr>
            <a:r>
              <a:rPr lang="en-US" sz="1600" b="1" dirty="0">
                <a:solidFill>
                  <a:schemeClr val="accent3">
                    <a:lumMod val="25000"/>
                  </a:schemeClr>
                </a:solidFill>
                <a:latin typeface="Abadi" panose="020B0604020104020204" pitchFamily="34" charset="0"/>
              </a:rPr>
              <a:t>2014-2016: </a:t>
            </a:r>
            <a:r>
              <a:rPr lang="en-US" sz="1600" dirty="0">
                <a:solidFill>
                  <a:schemeClr val="accent3">
                    <a:lumMod val="25000"/>
                  </a:schemeClr>
                </a:solidFill>
                <a:latin typeface="Abadi" panose="020B0604020104020204" pitchFamily="34" charset="0"/>
              </a:rPr>
              <a:t>steady improvement to </a:t>
            </a:r>
            <a:r>
              <a:rPr lang="es-ES" sz="1600" dirty="0"/>
              <a:t>≈  </a:t>
            </a:r>
            <a:r>
              <a:rPr lang="en-US" sz="1600" dirty="0">
                <a:solidFill>
                  <a:schemeClr val="accent3">
                    <a:lumMod val="25000"/>
                  </a:schemeClr>
                </a:solidFill>
                <a:latin typeface="Abadi" panose="020B0604020104020204" pitchFamily="34" charset="0"/>
              </a:rPr>
              <a:t>62% in </a:t>
            </a:r>
            <a:r>
              <a:rPr lang="en-US" sz="1600" b="1" dirty="0">
                <a:solidFill>
                  <a:schemeClr val="accent3">
                    <a:lumMod val="25000"/>
                  </a:schemeClr>
                </a:solidFill>
                <a:latin typeface="Abadi" panose="020B0604020104020204" pitchFamily="34" charset="0"/>
              </a:rPr>
              <a:t>2016</a:t>
            </a:r>
          </a:p>
          <a:p>
            <a:pPr lvl="1">
              <a:lnSpc>
                <a:spcPct val="100000"/>
              </a:lnSpc>
              <a:spcBef>
                <a:spcPts val="1400"/>
              </a:spcBef>
            </a:pPr>
            <a:r>
              <a:rPr lang="en-US" sz="1600" b="1" dirty="0">
                <a:solidFill>
                  <a:schemeClr val="accent3">
                    <a:lumMod val="25000"/>
                  </a:schemeClr>
                </a:solidFill>
                <a:latin typeface="Abadi" panose="020B0604020104020204" pitchFamily="34" charset="0"/>
              </a:rPr>
              <a:t>2017: </a:t>
            </a:r>
            <a:r>
              <a:rPr lang="es-ES" sz="1600" dirty="0"/>
              <a:t>≈  </a:t>
            </a:r>
            <a:r>
              <a:rPr lang="en-US" sz="1600" b="1" dirty="0">
                <a:solidFill>
                  <a:schemeClr val="accent3">
                    <a:lumMod val="25000"/>
                  </a:schemeClr>
                </a:solidFill>
                <a:latin typeface="Abadi" panose="020B0604020104020204" pitchFamily="34" charset="0"/>
              </a:rPr>
              <a:t>82%</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b="1" dirty="0">
                <a:solidFill>
                  <a:schemeClr val="accent3">
                    <a:lumMod val="25000"/>
                  </a:schemeClr>
                </a:solidFill>
                <a:latin typeface="Abadi" panose="020B0604020104020204" pitchFamily="34" charset="0"/>
              </a:rPr>
              <a:t>2018: </a:t>
            </a:r>
            <a:r>
              <a:rPr lang="en-US" sz="1600" dirty="0">
                <a:solidFill>
                  <a:schemeClr val="accent3">
                    <a:lumMod val="25000"/>
                  </a:schemeClr>
                </a:solidFill>
                <a:latin typeface="Abadi" panose="020B0604020104020204" pitchFamily="34" charset="0"/>
              </a:rPr>
              <a:t>dip to </a:t>
            </a:r>
            <a:r>
              <a:rPr lang="es-ES" sz="1600" b="1" dirty="0"/>
              <a:t>≈</a:t>
            </a:r>
            <a:r>
              <a:rPr lang="es-ES" sz="1600" dirty="0"/>
              <a:t>  </a:t>
            </a:r>
            <a:r>
              <a:rPr lang="en-US" sz="1600" b="1" dirty="0">
                <a:solidFill>
                  <a:schemeClr val="accent3">
                    <a:lumMod val="25000"/>
                  </a:schemeClr>
                </a:solidFill>
                <a:latin typeface="Abadi" panose="020B0604020104020204" pitchFamily="34" charset="0"/>
              </a:rPr>
              <a:t>60%</a:t>
            </a:r>
          </a:p>
          <a:p>
            <a:pPr lvl="1">
              <a:lnSpc>
                <a:spcPct val="100000"/>
              </a:lnSpc>
              <a:spcBef>
                <a:spcPts val="1400"/>
              </a:spcBef>
            </a:pPr>
            <a:r>
              <a:rPr lang="en-US" sz="1600" b="1" dirty="0">
                <a:solidFill>
                  <a:schemeClr val="accent3">
                    <a:lumMod val="25000"/>
                  </a:schemeClr>
                </a:solidFill>
                <a:latin typeface="Abadi" panose="020B0604020104020204" pitchFamily="34" charset="0"/>
              </a:rPr>
              <a:t>2019: </a:t>
            </a:r>
            <a:r>
              <a:rPr lang="en-US" sz="1600" dirty="0">
                <a:solidFill>
                  <a:schemeClr val="accent3">
                    <a:lumMod val="25000"/>
                  </a:schemeClr>
                </a:solidFill>
                <a:latin typeface="Abadi" panose="020B0604020104020204" pitchFamily="34" charset="0"/>
              </a:rPr>
              <a:t>peak </a:t>
            </a:r>
            <a:r>
              <a:rPr lang="es-ES" sz="1600" b="1" dirty="0"/>
              <a:t>≈  </a:t>
            </a:r>
            <a:r>
              <a:rPr lang="en-US" sz="1600" b="1" dirty="0">
                <a:solidFill>
                  <a:schemeClr val="accent3">
                    <a:lumMod val="25000"/>
                  </a:schemeClr>
                </a:solidFill>
                <a:latin typeface="Abadi" panose="020B0604020104020204" pitchFamily="34" charset="0"/>
              </a:rPr>
              <a:t>90%</a:t>
            </a:r>
          </a:p>
          <a:p>
            <a:pPr lvl="1">
              <a:lnSpc>
                <a:spcPct val="100000"/>
              </a:lnSpc>
              <a:spcBef>
                <a:spcPts val="1400"/>
              </a:spcBef>
            </a:pPr>
            <a:r>
              <a:rPr lang="en-US" sz="1600" b="1" dirty="0">
                <a:solidFill>
                  <a:schemeClr val="accent3">
                    <a:lumMod val="25000"/>
                  </a:schemeClr>
                </a:solidFill>
                <a:latin typeface="Abadi" panose="020B0604020104020204" pitchFamily="34" charset="0"/>
              </a:rPr>
              <a:t>2020: </a:t>
            </a:r>
            <a:r>
              <a:rPr lang="en-US" sz="1600" dirty="0">
                <a:solidFill>
                  <a:schemeClr val="accent3">
                    <a:lumMod val="25000"/>
                  </a:schemeClr>
                </a:solidFill>
                <a:latin typeface="Abadi" panose="020B0604020104020204" pitchFamily="34" charset="0"/>
              </a:rPr>
              <a:t>remains high at</a:t>
            </a:r>
            <a:r>
              <a:rPr lang="en-US" sz="1600" b="1" dirty="0">
                <a:solidFill>
                  <a:schemeClr val="accent3">
                    <a:lumMod val="25000"/>
                  </a:schemeClr>
                </a:solidFill>
                <a:latin typeface="Abadi" panose="020B0604020104020204" pitchFamily="34" charset="0"/>
              </a:rPr>
              <a:t> </a:t>
            </a:r>
            <a:r>
              <a:rPr lang="es-ES" sz="1600" b="1" dirty="0"/>
              <a:t>≈  </a:t>
            </a:r>
            <a:r>
              <a:rPr lang="en-US" sz="1600" b="1" dirty="0">
                <a:solidFill>
                  <a:schemeClr val="accent3">
                    <a:lumMod val="25000"/>
                  </a:schemeClr>
                </a:solidFill>
                <a:latin typeface="Abadi" panose="020B0604020104020204" pitchFamily="34" charset="0"/>
              </a:rPr>
              <a:t>84%</a:t>
            </a:r>
          </a:p>
          <a:p>
            <a:pPr>
              <a:lnSpc>
                <a:spcPct val="100000"/>
              </a:lnSpc>
              <a:spcBef>
                <a:spcPts val="1400"/>
              </a:spcBef>
            </a:pPr>
            <a:r>
              <a:rPr lang="en-US" sz="1900" b="1" dirty="0">
                <a:solidFill>
                  <a:schemeClr val="accent3">
                    <a:lumMod val="25000"/>
                  </a:schemeClr>
                </a:solidFill>
                <a:latin typeface="Abadi" panose="020B0604020104020204" pitchFamily="34" charset="0"/>
              </a:rPr>
              <a:t>Overall: </a:t>
            </a:r>
            <a:r>
              <a:rPr lang="en-US" sz="1900" dirty="0">
                <a:solidFill>
                  <a:schemeClr val="accent3">
                    <a:lumMod val="25000"/>
                  </a:schemeClr>
                </a:solidFill>
                <a:latin typeface="Abadi" panose="020B0604020104020204" pitchFamily="34" charset="0"/>
              </a:rPr>
              <a:t>the yearly landing success shows a clear upward trend (peaking in 2019 and staying high in 2020)</a:t>
            </a:r>
          </a:p>
        </p:txBody>
      </p:sp>
      <p:pic>
        <p:nvPicPr>
          <p:cNvPr id="7" name="Imagen 6">
            <a:extLst>
              <a:ext uri="{FF2B5EF4-FFF2-40B4-BE49-F238E27FC236}">
                <a16:creationId xmlns:a16="http://schemas.microsoft.com/office/drawing/2014/main" id="{4CACA99A-1CEF-C2CC-9418-7C7A236F6471}"/>
              </a:ext>
            </a:extLst>
          </p:cNvPr>
          <p:cNvPicPr>
            <a:picLocks noChangeAspect="1"/>
          </p:cNvPicPr>
          <p:nvPr/>
        </p:nvPicPr>
        <p:blipFill>
          <a:blip r:embed="rId3"/>
          <a:stretch>
            <a:fillRect/>
          </a:stretch>
        </p:blipFill>
        <p:spPr>
          <a:xfrm>
            <a:off x="352696" y="2989202"/>
            <a:ext cx="4950824" cy="360481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42487" y="1340889"/>
            <a:ext cx="10516054" cy="5442574"/>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Brief context</a:t>
            </a:r>
            <a:r>
              <a:rPr lang="en-US" sz="2200" dirty="0">
                <a:solidFill>
                  <a:schemeClr val="accent3">
                    <a:lumMod val="25000"/>
                  </a:schemeClr>
                </a:solidFill>
                <a:latin typeface="Abadi"/>
              </a:rPr>
              <a:t>:</a:t>
            </a:r>
          </a:p>
          <a:p>
            <a:pPr lvl="1">
              <a:lnSpc>
                <a:spcPct val="120000"/>
              </a:lnSpc>
              <a:spcBef>
                <a:spcPts val="1400"/>
              </a:spcBef>
              <a:buFont typeface="Courier New"/>
              <a:buChar char="o"/>
            </a:pPr>
            <a:r>
              <a:rPr lang="en-US" sz="1800" dirty="0">
                <a:solidFill>
                  <a:schemeClr val="accent3">
                    <a:lumMod val="25000"/>
                  </a:schemeClr>
                </a:solidFill>
                <a:latin typeface="Abadi"/>
              </a:rPr>
              <a:t>We analyzed SpaceX launches to identify factors associated with successful first-stage landings and to build a classification model that predicts them.</a:t>
            </a:r>
          </a:p>
          <a:p>
            <a:pPr>
              <a:lnSpc>
                <a:spcPct val="100000"/>
              </a:lnSpc>
              <a:spcBef>
                <a:spcPts val="1400"/>
              </a:spcBef>
            </a:pPr>
            <a:r>
              <a:rPr lang="en-US" sz="2200" b="1" dirty="0">
                <a:solidFill>
                  <a:schemeClr val="accent3">
                    <a:lumMod val="25000"/>
                  </a:schemeClr>
                </a:solidFill>
                <a:latin typeface="Abadi"/>
              </a:rPr>
              <a:t>Summary of methodologies</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 typeface="Courier New"/>
              <a:buChar char="o"/>
            </a:pPr>
            <a:r>
              <a:rPr lang="en-US" sz="1800" b="1" dirty="0">
                <a:solidFill>
                  <a:schemeClr val="accent3">
                    <a:lumMod val="25000"/>
                  </a:schemeClr>
                </a:solidFill>
                <a:latin typeface="Abadi"/>
              </a:rPr>
              <a:t>Data acquisition</a:t>
            </a:r>
            <a:r>
              <a:rPr lang="en-US" sz="1800" dirty="0">
                <a:solidFill>
                  <a:schemeClr val="accent3">
                    <a:lumMod val="25000"/>
                  </a:schemeClr>
                </a:solidFill>
                <a:latin typeface="Abadi"/>
              </a:rPr>
              <a:t>: SpaceX API + web scraping (Wikipedia)</a:t>
            </a:r>
          </a:p>
          <a:p>
            <a:pPr lvl="1">
              <a:lnSpc>
                <a:spcPct val="100000"/>
              </a:lnSpc>
              <a:spcBef>
                <a:spcPts val="1400"/>
              </a:spcBef>
              <a:buFont typeface="Courier New"/>
              <a:buChar char="o"/>
            </a:pPr>
            <a:r>
              <a:rPr lang="en-US" sz="1800" b="1" dirty="0">
                <a:solidFill>
                  <a:schemeClr val="accent3">
                    <a:lumMod val="25000"/>
                  </a:schemeClr>
                </a:solidFill>
                <a:latin typeface="Abadi"/>
              </a:rPr>
              <a:t>Data cleaning and preparation (wrangling)</a:t>
            </a:r>
            <a:r>
              <a:rPr lang="en-US" sz="1800" dirty="0">
                <a:solidFill>
                  <a:schemeClr val="accent3">
                    <a:lumMod val="25000"/>
                  </a:schemeClr>
                </a:solidFill>
                <a:latin typeface="Abadi"/>
              </a:rPr>
              <a:t>: category standardization, target variable creation, and one-hot encoding.</a:t>
            </a:r>
          </a:p>
          <a:p>
            <a:pPr lvl="1">
              <a:lnSpc>
                <a:spcPct val="100000"/>
              </a:lnSpc>
              <a:spcBef>
                <a:spcPts val="1400"/>
              </a:spcBef>
              <a:buFont typeface="Courier New"/>
              <a:buChar char="o"/>
            </a:pPr>
            <a:r>
              <a:rPr lang="en-US" sz="1800" b="1" dirty="0">
                <a:solidFill>
                  <a:schemeClr val="accent3">
                    <a:lumMod val="25000"/>
                  </a:schemeClr>
                </a:solidFill>
                <a:latin typeface="Abadi"/>
              </a:rPr>
              <a:t>EDA</a:t>
            </a:r>
            <a:r>
              <a:rPr lang="en-US" sz="1800" dirty="0">
                <a:solidFill>
                  <a:schemeClr val="accent3">
                    <a:lumMod val="25000"/>
                  </a:schemeClr>
                </a:solidFill>
                <a:latin typeface="Abadi"/>
              </a:rPr>
              <a:t>: tables and charts</a:t>
            </a:r>
          </a:p>
          <a:p>
            <a:pPr lvl="1">
              <a:lnSpc>
                <a:spcPct val="100000"/>
              </a:lnSpc>
              <a:spcBef>
                <a:spcPts val="1400"/>
              </a:spcBef>
              <a:buFont typeface="Courier New"/>
              <a:buChar char="o"/>
            </a:pPr>
            <a:r>
              <a:rPr lang="en-US" sz="1800" b="1" dirty="0">
                <a:solidFill>
                  <a:schemeClr val="accent3">
                    <a:lumMod val="25000"/>
                  </a:schemeClr>
                </a:solidFill>
                <a:latin typeface="Abadi"/>
              </a:rPr>
              <a:t>Interactive analytics</a:t>
            </a:r>
            <a:r>
              <a:rPr lang="en-US" sz="1800" dirty="0">
                <a:solidFill>
                  <a:schemeClr val="accent3">
                    <a:lumMod val="25000"/>
                  </a:schemeClr>
                </a:solidFill>
                <a:latin typeface="Abadi"/>
              </a:rPr>
              <a:t>: map with Folium and dashboard with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lvl="1">
              <a:lnSpc>
                <a:spcPct val="100000"/>
              </a:lnSpc>
              <a:spcBef>
                <a:spcPts val="1400"/>
              </a:spcBef>
              <a:buFont typeface="Courier New"/>
              <a:buChar char="o"/>
            </a:pPr>
            <a:r>
              <a:rPr lang="en-US" sz="1800" b="1" dirty="0">
                <a:solidFill>
                  <a:schemeClr val="accent3">
                    <a:lumMod val="25000"/>
                  </a:schemeClr>
                </a:solidFill>
                <a:latin typeface="Abadi"/>
              </a:rPr>
              <a:t>Prediction</a:t>
            </a:r>
            <a:r>
              <a:rPr lang="en-US" sz="1800" dirty="0">
                <a:solidFill>
                  <a:schemeClr val="accent3">
                    <a:lumMod val="25000"/>
                  </a:schemeClr>
                </a:solidFill>
                <a:latin typeface="Abadi"/>
              </a:rPr>
              <a:t>: multiple classifiers; comparison by accuracy and confusion matrix for the best model</a:t>
            </a:r>
          </a:p>
          <a:p>
            <a:pPr>
              <a:lnSpc>
                <a:spcPct val="100000"/>
              </a:lnSpc>
              <a:spcBef>
                <a:spcPts val="1400"/>
              </a:spcBef>
            </a:pPr>
            <a:r>
              <a:rPr lang="en-US" sz="2200" b="1" dirty="0">
                <a:solidFill>
                  <a:schemeClr val="accent3">
                    <a:lumMod val="25000"/>
                  </a:schemeClr>
                </a:solidFill>
                <a:latin typeface="Abadi"/>
              </a:rPr>
              <a:t>Summary of all results</a:t>
            </a:r>
            <a:r>
              <a:rPr lang="en-US" sz="2200" dirty="0">
                <a:solidFill>
                  <a:schemeClr val="accent3">
                    <a:lumMod val="25000"/>
                  </a:schemeClr>
                </a:solidFill>
                <a:latin typeface="Abadi"/>
              </a:rPr>
              <a:t>: </a:t>
            </a:r>
          </a:p>
          <a:p>
            <a:pPr lvl="1">
              <a:lnSpc>
                <a:spcPct val="100000"/>
              </a:lnSpc>
              <a:spcBef>
                <a:spcPts val="1400"/>
              </a:spcBef>
              <a:buFont typeface="Courier New"/>
              <a:buChar char="o"/>
            </a:pPr>
            <a:r>
              <a:rPr lang="en-US" sz="1800" dirty="0">
                <a:solidFill>
                  <a:schemeClr val="accent3">
                    <a:lumMod val="25000"/>
                  </a:schemeClr>
                </a:solidFill>
                <a:latin typeface="Abadi"/>
              </a:rPr>
              <a:t>Overall</a:t>
            </a:r>
            <a:r>
              <a:rPr lang="en-US" sz="1800" dirty="0">
                <a:solidFill>
                  <a:schemeClr val="accent3">
                    <a:lumMod val="25000"/>
                  </a:schemeClr>
                </a:solidFill>
                <a:latin typeface="Abadi"/>
                <a:ea typeface="Calibri Light"/>
                <a:cs typeface="Calibri Light"/>
              </a:rPr>
              <a:t> success ≈ 67%</a:t>
            </a:r>
          </a:p>
          <a:p>
            <a:pPr lvl="1">
              <a:lnSpc>
                <a:spcPct val="100000"/>
              </a:lnSpc>
              <a:spcBef>
                <a:spcPts val="1400"/>
              </a:spcBef>
              <a:buFont typeface="Courier New"/>
              <a:buChar char="o"/>
            </a:pPr>
            <a:r>
              <a:rPr lang="en-US" sz="1800" dirty="0">
                <a:solidFill>
                  <a:schemeClr val="accent3">
                    <a:lumMod val="25000"/>
                  </a:schemeClr>
                </a:solidFill>
                <a:latin typeface="Abadi"/>
                <a:ea typeface="Calibri Light"/>
                <a:cs typeface="Calibri Light"/>
              </a:rPr>
              <a:t>By site, KSC LC-39A </a:t>
            </a:r>
            <a:r>
              <a:rPr lang="en-US" sz="1600" dirty="0">
                <a:solidFill>
                  <a:schemeClr val="accent3">
                    <a:lumMod val="25000"/>
                  </a:schemeClr>
                </a:solidFill>
                <a:latin typeface="Abadi"/>
                <a:ea typeface="Calibri Light"/>
                <a:cs typeface="Calibri Light"/>
              </a:rPr>
              <a:t>≈</a:t>
            </a:r>
            <a:r>
              <a:rPr lang="en-US" sz="1800" dirty="0">
                <a:solidFill>
                  <a:schemeClr val="accent3">
                    <a:lumMod val="25000"/>
                  </a:schemeClr>
                </a:solidFill>
                <a:latin typeface="Abadi"/>
                <a:ea typeface="Calibri Light"/>
                <a:cs typeface="Calibri Light"/>
              </a:rPr>
              <a:t> 77% (best performance)</a:t>
            </a:r>
          </a:p>
          <a:p>
            <a:pPr lvl="1">
              <a:lnSpc>
                <a:spcPct val="100000"/>
              </a:lnSpc>
              <a:spcBef>
                <a:spcPts val="1400"/>
              </a:spcBef>
              <a:buFont typeface="Courier New"/>
              <a:buChar char="o"/>
            </a:pPr>
            <a:r>
              <a:rPr lang="en-US" sz="1800" dirty="0">
                <a:solidFill>
                  <a:schemeClr val="accent3">
                    <a:lumMod val="25000"/>
                  </a:schemeClr>
                </a:solidFill>
                <a:latin typeface="Abadi"/>
                <a:ea typeface="Calibri Light"/>
                <a:cs typeface="Calibri Light"/>
              </a:rPr>
              <a:t>Upward success trend (</a:t>
            </a:r>
            <a:r>
              <a:rPr lang="en-US" sz="1600" dirty="0">
                <a:solidFill>
                  <a:schemeClr val="accent3">
                    <a:lumMod val="25000"/>
                  </a:schemeClr>
                </a:solidFill>
                <a:latin typeface="Abadi"/>
                <a:ea typeface="Calibri Light"/>
                <a:cs typeface="Calibri Light"/>
              </a:rPr>
              <a:t>≈</a:t>
            </a:r>
            <a:r>
              <a:rPr lang="en-US" sz="1800" dirty="0">
                <a:solidFill>
                  <a:schemeClr val="accent3">
                    <a:lumMod val="25000"/>
                  </a:schemeClr>
                </a:solidFill>
                <a:latin typeface="Abadi"/>
                <a:ea typeface="Calibri Light"/>
                <a:cs typeface="Calibri Light"/>
              </a:rPr>
              <a:t> 90% in 2019)</a:t>
            </a:r>
          </a:p>
          <a:p>
            <a:pPr lvl="1">
              <a:lnSpc>
                <a:spcPct val="100000"/>
              </a:lnSpc>
              <a:spcBef>
                <a:spcPts val="1400"/>
              </a:spcBef>
              <a:buFont typeface="Courier New"/>
              <a:buChar char="o"/>
            </a:pPr>
            <a:r>
              <a:rPr lang="en-US" sz="1800" dirty="0">
                <a:solidFill>
                  <a:schemeClr val="accent3">
                    <a:lumMod val="25000"/>
                  </a:schemeClr>
                </a:solidFill>
                <a:latin typeface="Abadi"/>
                <a:ea typeface="Calibri Light"/>
                <a:cs typeface="Calibri Light"/>
              </a:rPr>
              <a:t>Payloads 3-6 t show higher success than &gt;6 t in this dataset</a:t>
            </a:r>
          </a:p>
          <a:p>
            <a:pPr>
              <a:lnSpc>
                <a:spcPct val="100000"/>
              </a:lnSpc>
              <a:spcBef>
                <a:spcPts val="1400"/>
              </a:spcBef>
            </a:pPr>
            <a:r>
              <a:rPr lang="en-US" sz="2200" b="1" dirty="0">
                <a:solidFill>
                  <a:schemeClr val="accent3">
                    <a:lumMod val="25000"/>
                  </a:schemeClr>
                </a:solidFill>
                <a:latin typeface="Abadi"/>
                <a:ea typeface="Calibri Light"/>
                <a:cs typeface="Calibri Light"/>
              </a:rPr>
              <a:t>Implications</a:t>
            </a:r>
            <a:r>
              <a:rPr lang="en-US" sz="2200" dirty="0">
                <a:solidFill>
                  <a:schemeClr val="accent3">
                    <a:lumMod val="25000"/>
                  </a:schemeClr>
                </a:solidFill>
                <a:latin typeface="Abadi"/>
                <a:ea typeface="Calibri Light"/>
                <a:cs typeface="Calibri Light"/>
              </a:rPr>
              <a:t>:</a:t>
            </a:r>
          </a:p>
          <a:p>
            <a:pPr lvl="1">
              <a:lnSpc>
                <a:spcPct val="100000"/>
              </a:lnSpc>
              <a:spcBef>
                <a:spcPts val="1400"/>
              </a:spcBef>
              <a:buFont typeface="Courier New"/>
              <a:buChar char="o"/>
            </a:pPr>
            <a:r>
              <a:rPr lang="en-US" sz="1800" dirty="0">
                <a:solidFill>
                  <a:schemeClr val="accent3">
                    <a:lumMod val="25000"/>
                  </a:schemeClr>
                </a:solidFill>
                <a:latin typeface="Abadi"/>
                <a:ea typeface="Calibri Light"/>
                <a:cs typeface="Calibri Light"/>
              </a:rPr>
              <a:t>Launch site and payload range have a practical impact on recovery probability; orbit also provides signal (mind the sample size)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3040"/>
            <a:ext cx="10651980" cy="4856310"/>
          </a:xfrm>
          <a:prstGeom prst="rect">
            <a:avLst/>
          </a:prstGeom>
        </p:spPr>
        <p:txBody>
          <a:bodyPr>
            <a:normAutofit fontScale="8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 (as shown in the image):</a:t>
            </a:r>
          </a:p>
          <a:p>
            <a:pPr lvl="1">
              <a:lnSpc>
                <a:spcPct val="100000"/>
              </a:lnSpc>
              <a:spcBef>
                <a:spcPts val="1400"/>
              </a:spcBef>
            </a:pPr>
            <a:r>
              <a:rPr lang="en-US" sz="1800" b="1" dirty="0">
                <a:solidFill>
                  <a:schemeClr val="accent3">
                    <a:lumMod val="25000"/>
                  </a:schemeClr>
                </a:solidFill>
                <a:latin typeface="Abadi" panose="020B0604020104020204" pitchFamily="34" charset="0"/>
              </a:rPr>
              <a:t>CCAFS LC-40 / CCAFS SLC-40 </a:t>
            </a:r>
            <a:r>
              <a:rPr lang="en-US" sz="1800" dirty="0">
                <a:solidFill>
                  <a:schemeClr val="accent3">
                    <a:lumMod val="25000"/>
                  </a:schemeClr>
                </a:solidFill>
                <a:latin typeface="Abadi" panose="020B0604020104020204" pitchFamily="34" charset="0"/>
              </a:rPr>
              <a:t>(Cape Canaveral LC-40 (Florida))</a:t>
            </a:r>
          </a:p>
          <a:p>
            <a:pPr lvl="1">
              <a:lnSpc>
                <a:spcPct val="100000"/>
              </a:lnSpc>
              <a:spcBef>
                <a:spcPts val="1400"/>
              </a:spcBef>
            </a:pPr>
            <a:r>
              <a:rPr lang="en-US" sz="1800" b="1" dirty="0">
                <a:solidFill>
                  <a:schemeClr val="accent3">
                    <a:lumMod val="25000"/>
                  </a:schemeClr>
                </a:solidFill>
                <a:latin typeface="Abadi" panose="020B0604020104020204" pitchFamily="34" charset="0"/>
              </a:rPr>
              <a:t>KSC LC-39A</a:t>
            </a:r>
            <a:r>
              <a:rPr lang="en-US" sz="1800" dirty="0">
                <a:solidFill>
                  <a:schemeClr val="accent3">
                    <a:lumMod val="25000"/>
                  </a:schemeClr>
                </a:solidFill>
                <a:latin typeface="Abadi" panose="020B0604020104020204" pitchFamily="34" charset="0"/>
              </a:rPr>
              <a:t> (Kennedy LC-39A (Florida))</a:t>
            </a:r>
            <a:endParaRPr lang="en-US" sz="1800" b="1"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VAFB SLC-4E </a:t>
            </a:r>
            <a:r>
              <a:rPr lang="en-US" sz="1800" dirty="0">
                <a:solidFill>
                  <a:schemeClr val="accent3">
                    <a:lumMod val="25000"/>
                  </a:schemeClr>
                </a:solidFill>
                <a:latin typeface="Abadi" panose="020B0604020104020204" pitchFamily="34" charset="0"/>
              </a:rPr>
              <a:t>(Vandenberg SLC-4E (California))</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query returns </a:t>
            </a:r>
            <a:r>
              <a:rPr lang="en-US" sz="1800" b="1" dirty="0">
                <a:solidFill>
                  <a:schemeClr val="accent3">
                    <a:lumMod val="25000"/>
                  </a:schemeClr>
                </a:solidFill>
                <a:latin typeface="Abadi" panose="020B0604020104020204" pitchFamily="34" charset="0"/>
              </a:rPr>
              <a:t>four distinct labels </a:t>
            </a:r>
            <a:r>
              <a:rPr lang="en-US" sz="1800" dirty="0">
                <a:solidFill>
                  <a:schemeClr val="accent3">
                    <a:lumMod val="25000"/>
                  </a:schemeClr>
                </a:solidFill>
                <a:latin typeface="Abadi" panose="020B0604020104020204" pitchFamily="34" charset="0"/>
              </a:rPr>
              <a:t>from </a:t>
            </a:r>
            <a:r>
              <a:rPr lang="en-US" sz="1800" i="1" dirty="0" err="1">
                <a:solidFill>
                  <a:schemeClr val="accent3">
                    <a:lumMod val="25000"/>
                  </a:schemeClr>
                </a:solidFill>
                <a:latin typeface="Courier New" panose="02070309020205020404" pitchFamily="49" charset="0"/>
                <a:cs typeface="Courier New" panose="02070309020205020404" pitchFamily="49" charset="0"/>
              </a:rPr>
              <a:t>Launch_Site</a:t>
            </a:r>
            <a:r>
              <a:rPr lang="en-US" sz="1800" dirty="0">
                <a:solidFill>
                  <a:schemeClr val="accent3">
                    <a:lumMod val="25000"/>
                  </a:schemeClr>
                </a:solidFill>
                <a:latin typeface="Abadi" panose="020B0604020104020204" pitchFamily="34" charset="0"/>
              </a:rPr>
              <a:t> </a:t>
            </a:r>
            <a:endParaRPr lang="en-US" sz="1800" b="1"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 </a:t>
            </a:r>
            <a:r>
              <a:rPr lang="en-US" sz="1800" b="1" i="1" dirty="0">
                <a:solidFill>
                  <a:schemeClr val="accent3">
                    <a:lumMod val="25000"/>
                  </a:schemeClr>
                </a:solidFill>
                <a:latin typeface="Courier New" panose="02070309020205020404" pitchFamily="49" charset="0"/>
                <a:cs typeface="Courier New" panose="02070309020205020404" pitchFamily="49" charset="0"/>
              </a:rPr>
              <a:t>CCAFS LC-40 </a:t>
            </a:r>
            <a:r>
              <a:rPr lang="en-US" sz="1800" dirty="0">
                <a:solidFill>
                  <a:schemeClr val="accent3">
                    <a:lumMod val="25000"/>
                  </a:schemeClr>
                </a:solidFill>
                <a:latin typeface="Abadi" panose="020B0604020104020204" pitchFamily="34" charset="0"/>
              </a:rPr>
              <a:t>and </a:t>
            </a:r>
            <a:r>
              <a:rPr lang="en-US" sz="1800" b="1" i="1" dirty="0">
                <a:solidFill>
                  <a:schemeClr val="accent3">
                    <a:lumMod val="25000"/>
                  </a:schemeClr>
                </a:solidFill>
                <a:latin typeface="Courier New" panose="02070309020205020404" pitchFamily="49" charset="0"/>
                <a:cs typeface="Courier New" panose="02070309020205020404" pitchFamily="49" charset="0"/>
              </a:rPr>
              <a:t>CCAFS SLC-40 </a:t>
            </a:r>
            <a:r>
              <a:rPr lang="en-US" sz="1800" dirty="0">
                <a:solidFill>
                  <a:schemeClr val="accent3">
                    <a:lumMod val="25000"/>
                  </a:schemeClr>
                </a:solidFill>
                <a:latin typeface="Abadi" panose="020B0604020104020204" pitchFamily="34" charset="0"/>
              </a:rPr>
              <a:t>are </a:t>
            </a:r>
            <a:r>
              <a:rPr lang="en-US" sz="1800" b="1" dirty="0">
                <a:solidFill>
                  <a:schemeClr val="accent3">
                    <a:lumMod val="25000"/>
                  </a:schemeClr>
                </a:solidFill>
                <a:latin typeface="Abadi" panose="020B0604020104020204" pitchFamily="34" charset="0"/>
              </a:rPr>
              <a:t>two label variants for the same Cape Canaveral pad (SLC-40). I</a:t>
            </a:r>
            <a:r>
              <a:rPr lang="en-US" sz="1800" dirty="0">
                <a:solidFill>
                  <a:schemeClr val="accent3">
                    <a:lumMod val="25000"/>
                  </a:schemeClr>
                </a:solidFill>
                <a:latin typeface="Abadi" panose="020B0604020104020204" pitchFamily="34" charset="0"/>
              </a:rPr>
              <a:t>n this project we </a:t>
            </a:r>
            <a:r>
              <a:rPr lang="en-US" sz="1800" b="1" dirty="0">
                <a:solidFill>
                  <a:schemeClr val="accent3">
                    <a:lumMod val="25000"/>
                  </a:schemeClr>
                </a:solidFill>
                <a:latin typeface="Abadi" panose="020B0604020104020204" pitchFamily="34" charset="0"/>
              </a:rPr>
              <a:t>did not normalize</a:t>
            </a:r>
            <a:r>
              <a:rPr lang="en-US" sz="1800" dirty="0">
                <a:solidFill>
                  <a:schemeClr val="accent3">
                    <a:lumMod val="25000"/>
                  </a:schemeClr>
                </a:solidFill>
                <a:latin typeface="Abadi" panose="020B0604020104020204" pitchFamily="34" charset="0"/>
              </a:rPr>
              <a:t> them, so the dashboard shows </a:t>
            </a:r>
            <a:r>
              <a:rPr lang="en-US" sz="1800" b="1" dirty="0">
                <a:solidFill>
                  <a:schemeClr val="accent3">
                    <a:lumMod val="25000"/>
                  </a:schemeClr>
                </a:solidFill>
                <a:latin typeface="Abadi" panose="020B0604020104020204" pitchFamily="34" charset="0"/>
              </a:rPr>
              <a:t>all four</a:t>
            </a:r>
            <a:r>
              <a:rPr lang="en-US" sz="1800" dirty="0">
                <a:solidFill>
                  <a:schemeClr val="accent3">
                    <a:lumMod val="25000"/>
                  </a:schemeClr>
                </a:solidFill>
                <a:latin typeface="Abadi" panose="020B0604020104020204" pitchFamily="34" charset="0"/>
              </a:rPr>
              <a:t> labels</a:t>
            </a:r>
          </a:p>
          <a:p>
            <a:pPr lvl="1">
              <a:lnSpc>
                <a:spcPct val="100000"/>
              </a:lnSpc>
              <a:spcBef>
                <a:spcPts val="1400"/>
              </a:spcBef>
            </a:pPr>
            <a:r>
              <a:rPr lang="en-US" sz="1800" b="1" dirty="0">
                <a:solidFill>
                  <a:schemeClr val="accent3">
                    <a:lumMod val="25000"/>
                  </a:schemeClr>
                </a:solidFill>
                <a:latin typeface="Abadi" panose="020B0604020104020204" pitchFamily="34" charset="0"/>
              </a:rPr>
              <a:t>Implication:</a:t>
            </a:r>
            <a:r>
              <a:rPr lang="en-US" sz="1800" dirty="0">
                <a:solidFill>
                  <a:schemeClr val="accent3">
                    <a:lumMod val="25000"/>
                  </a:schemeClr>
                </a:solidFill>
                <a:latin typeface="Abadi" panose="020B0604020104020204" pitchFamily="34" charset="0"/>
              </a:rPr>
              <a:t> site-level counts/plots may </a:t>
            </a:r>
            <a:r>
              <a:rPr lang="en-US" sz="1800" b="1" dirty="0">
                <a:solidFill>
                  <a:schemeClr val="accent3">
                    <a:lumMod val="25000"/>
                  </a:schemeClr>
                </a:solidFill>
                <a:latin typeface="Abadi" panose="020B0604020104020204" pitchFamily="34" charset="0"/>
              </a:rPr>
              <a:t>split Cape Canaveral launches </a:t>
            </a:r>
            <a:r>
              <a:rPr lang="en-US" sz="1800" dirty="0">
                <a:solidFill>
                  <a:schemeClr val="accent3">
                    <a:lumMod val="25000"/>
                  </a:schemeClr>
                </a:solidFill>
                <a:latin typeface="Abadi" panose="020B0604020104020204" pitchFamily="34" charset="0"/>
              </a:rPr>
              <a:t>across the two labels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 (SQL)</a:t>
            </a:r>
          </a:p>
        </p:txBody>
      </p:sp>
      <p:pic>
        <p:nvPicPr>
          <p:cNvPr id="2" name="Imagen 1">
            <a:extLst>
              <a:ext uri="{FF2B5EF4-FFF2-40B4-BE49-F238E27FC236}">
                <a16:creationId xmlns:a16="http://schemas.microsoft.com/office/drawing/2014/main" id="{FF56358F-8F35-CFDE-F5E4-2CD37EC5ADCC}"/>
              </a:ext>
            </a:extLst>
          </p:cNvPr>
          <p:cNvPicPr>
            <a:picLocks noChangeAspect="1"/>
          </p:cNvPicPr>
          <p:nvPr/>
        </p:nvPicPr>
        <p:blipFill>
          <a:blip r:embed="rId3"/>
          <a:stretch>
            <a:fillRect/>
          </a:stretch>
        </p:blipFill>
        <p:spPr>
          <a:xfrm>
            <a:off x="1310668" y="1985916"/>
            <a:ext cx="4116784" cy="888851"/>
          </a:xfrm>
          <a:prstGeom prst="rect">
            <a:avLst/>
          </a:prstGeom>
        </p:spPr>
      </p:pic>
      <p:pic>
        <p:nvPicPr>
          <p:cNvPr id="4" name="Imagen 3">
            <a:extLst>
              <a:ext uri="{FF2B5EF4-FFF2-40B4-BE49-F238E27FC236}">
                <a16:creationId xmlns:a16="http://schemas.microsoft.com/office/drawing/2014/main" id="{944311B5-CF84-2434-E7AB-AFB77FF67FA7}"/>
              </a:ext>
            </a:extLst>
          </p:cNvPr>
          <p:cNvPicPr>
            <a:picLocks noChangeAspect="1"/>
          </p:cNvPicPr>
          <p:nvPr/>
        </p:nvPicPr>
        <p:blipFill>
          <a:blip r:embed="rId4"/>
          <a:stretch>
            <a:fillRect/>
          </a:stretch>
        </p:blipFill>
        <p:spPr>
          <a:xfrm>
            <a:off x="9716199" y="1463040"/>
            <a:ext cx="1705791" cy="2242799"/>
          </a:xfrm>
          <a:prstGeom prst="rect">
            <a:avLst/>
          </a:prstGeom>
        </p:spPr>
      </p:pic>
      <p:cxnSp>
        <p:nvCxnSpPr>
          <p:cNvPr id="6" name="Conector recto de flecha 5">
            <a:extLst>
              <a:ext uri="{FF2B5EF4-FFF2-40B4-BE49-F238E27FC236}">
                <a16:creationId xmlns:a16="http://schemas.microsoft.com/office/drawing/2014/main" id="{5C3FB414-7640-5730-3402-89C254F9A3C1}"/>
              </a:ext>
            </a:extLst>
          </p:cNvPr>
          <p:cNvCxnSpPr>
            <a:cxnSpLocks/>
            <a:stCxn id="2" idx="3"/>
          </p:cNvCxnSpPr>
          <p:nvPr/>
        </p:nvCxnSpPr>
        <p:spPr>
          <a:xfrm flipV="1">
            <a:off x="5427452" y="2398531"/>
            <a:ext cx="4043119" cy="31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85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91" y="1477113"/>
            <a:ext cx="11142616" cy="2633401"/>
          </a:xfrm>
          <a:prstGeom prst="rect">
            <a:avLst/>
          </a:prstGeom>
        </p:spPr>
        <p:txBody>
          <a:bodyPr>
            <a:normAutofit lnSpcReduction="10000"/>
          </a:bodyPr>
          <a:lstStyle/>
          <a:p>
            <a:pPr>
              <a:lnSpc>
                <a:spcPct val="100000"/>
              </a:lnSpc>
              <a:spcBef>
                <a:spcPts val="1400"/>
              </a:spcBef>
            </a:pPr>
            <a:r>
              <a:rPr lang="en-US" sz="1800" b="1" dirty="0">
                <a:solidFill>
                  <a:schemeClr val="accent3">
                    <a:lumMod val="25000"/>
                  </a:schemeClr>
                </a:solidFill>
                <a:latin typeface="Abadi" panose="020B0604020104020204" pitchFamily="34" charset="0"/>
              </a:rPr>
              <a:t>Query</a:t>
            </a:r>
          </a:p>
          <a:p>
            <a:pPr marL="0" indent="0">
              <a:lnSpc>
                <a:spcPct val="100000"/>
              </a:lnSpc>
              <a:spcBef>
                <a:spcPts val="1400"/>
              </a:spcBef>
              <a:buNone/>
            </a:pPr>
            <a:endParaRPr lang="en-US" sz="14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b="1" dirty="0">
              <a:solidFill>
                <a:schemeClr val="accent3">
                  <a:lumMod val="25000"/>
                </a:schemeClr>
              </a:solidFill>
              <a:latin typeface="Abadi" panose="020B0604020104020204" pitchFamily="34" charset="0"/>
            </a:endParaRPr>
          </a:p>
          <a:p>
            <a:pPr>
              <a:lnSpc>
                <a:spcPct val="100000"/>
              </a:lnSpc>
              <a:spcBef>
                <a:spcPts val="1400"/>
              </a:spcBef>
            </a:pPr>
            <a:r>
              <a:rPr lang="en-US" sz="1800" b="1" dirty="0">
                <a:solidFill>
                  <a:schemeClr val="accent3">
                    <a:lumMod val="25000"/>
                  </a:schemeClr>
                </a:solidFill>
                <a:latin typeface="Abadi" panose="020B0604020104020204" pitchFamily="34" charset="0"/>
              </a:rPr>
              <a:t>Result</a:t>
            </a:r>
            <a:r>
              <a:rPr lang="en-US" sz="2200" b="1" dirty="0">
                <a:solidFill>
                  <a:schemeClr val="accent3">
                    <a:lumMod val="25000"/>
                  </a:schemeClr>
                </a:solidFill>
                <a:latin typeface="Abadi" panose="020B0604020104020204" pitchFamily="34" charset="0"/>
              </a:rPr>
              <a:t>:</a:t>
            </a:r>
          </a:p>
          <a:p>
            <a:pPr lvl="1">
              <a:lnSpc>
                <a:spcPct val="100000"/>
              </a:lnSpc>
              <a:spcBef>
                <a:spcPts val="1400"/>
              </a:spcBef>
            </a:pPr>
            <a:r>
              <a:rPr lang="en-US" sz="1500" dirty="0">
                <a:solidFill>
                  <a:schemeClr val="accent3">
                    <a:lumMod val="25000"/>
                  </a:schemeClr>
                </a:solidFill>
                <a:latin typeface="Abadi" panose="020B0604020104020204" pitchFamily="34" charset="0"/>
              </a:rPr>
              <a:t>Rows where </a:t>
            </a:r>
            <a:r>
              <a:rPr lang="en-US" sz="1500" i="1" dirty="0" err="1">
                <a:solidFill>
                  <a:schemeClr val="accent3">
                    <a:lumMod val="25000"/>
                  </a:schemeClr>
                </a:solidFill>
                <a:latin typeface="Courier New" panose="02070309020205020404" pitchFamily="49" charset="0"/>
                <a:cs typeface="Courier New" panose="02070309020205020404" pitchFamily="49" charset="0"/>
              </a:rPr>
              <a:t>Launch_Site</a:t>
            </a:r>
            <a:r>
              <a:rPr lang="en-US" sz="1500" i="1" dirty="0">
                <a:solidFill>
                  <a:schemeClr val="accent3">
                    <a:lumMod val="25000"/>
                  </a:schemeClr>
                </a:solidFill>
                <a:latin typeface="Courier New" panose="02070309020205020404" pitchFamily="49" charset="0"/>
                <a:cs typeface="Courier New" panose="02070309020205020404" pitchFamily="49" charset="0"/>
              </a:rPr>
              <a:t> </a:t>
            </a:r>
            <a:r>
              <a:rPr lang="en-US" sz="1500" b="1" dirty="0">
                <a:solidFill>
                  <a:schemeClr val="accent3">
                    <a:lumMod val="25000"/>
                  </a:schemeClr>
                </a:solidFill>
                <a:latin typeface="Abadi" panose="020B0604020104020204" pitchFamily="34" charset="0"/>
              </a:rPr>
              <a:t>starts with</a:t>
            </a:r>
            <a:r>
              <a:rPr lang="en-US" sz="1500" dirty="0">
                <a:solidFill>
                  <a:schemeClr val="accent3">
                    <a:lumMod val="25000"/>
                  </a:schemeClr>
                </a:solidFill>
                <a:latin typeface="Abadi" panose="020B0604020104020204" pitchFamily="34" charset="0"/>
              </a:rPr>
              <a:t> </a:t>
            </a:r>
            <a:r>
              <a:rPr lang="en-US" sz="1500" i="1" dirty="0">
                <a:solidFill>
                  <a:schemeClr val="accent3">
                    <a:lumMod val="25000"/>
                  </a:schemeClr>
                </a:solidFill>
                <a:latin typeface="Courier New" panose="02070309020205020404" pitchFamily="49" charset="0"/>
                <a:cs typeface="Courier New" panose="02070309020205020404" pitchFamily="49" charset="0"/>
              </a:rPr>
              <a:t>‘CCA’ </a:t>
            </a:r>
            <a:r>
              <a:rPr lang="en-US" sz="1500" dirty="0">
                <a:solidFill>
                  <a:schemeClr val="accent3">
                    <a:lumMod val="25000"/>
                  </a:schemeClr>
                </a:solidFill>
                <a:latin typeface="Abadi" panose="020B0604020104020204" pitchFamily="34" charset="0"/>
              </a:rPr>
              <a:t>(Cape Canaveral labels)</a:t>
            </a:r>
          </a:p>
          <a:p>
            <a:pPr lvl="1">
              <a:lnSpc>
                <a:spcPct val="100000"/>
              </a:lnSpc>
              <a:spcBef>
                <a:spcPts val="1400"/>
              </a:spcBef>
            </a:pPr>
            <a:r>
              <a:rPr lang="en-US" sz="1500" dirty="0">
                <a:solidFill>
                  <a:schemeClr val="accent3">
                    <a:lumMod val="25000"/>
                  </a:schemeClr>
                </a:solidFill>
                <a:latin typeface="Abadi" panose="020B0604020104020204" pitchFamily="34" charset="0"/>
              </a:rPr>
              <a:t>In this sample, the </a:t>
            </a:r>
            <a:r>
              <a:rPr lang="en-US" sz="1500" b="1" dirty="0">
                <a:solidFill>
                  <a:schemeClr val="accent3">
                    <a:lumMod val="25000"/>
                  </a:schemeClr>
                </a:solidFill>
                <a:latin typeface="Abadi" panose="020B0604020104020204" pitchFamily="34" charset="0"/>
              </a:rPr>
              <a:t>first 5 matches </a:t>
            </a:r>
            <a:r>
              <a:rPr lang="en-US" sz="1500" dirty="0">
                <a:solidFill>
                  <a:schemeClr val="accent3">
                    <a:lumMod val="25000"/>
                  </a:schemeClr>
                </a:solidFill>
                <a:latin typeface="Abadi" panose="020B0604020104020204" pitchFamily="34" charset="0"/>
              </a:rPr>
              <a:t>are all </a:t>
            </a:r>
            <a:r>
              <a:rPr lang="en-US" sz="1500" i="1" dirty="0">
                <a:solidFill>
                  <a:schemeClr val="accent3">
                    <a:lumMod val="25000"/>
                  </a:schemeClr>
                </a:solidFill>
                <a:latin typeface="Courier New" panose="02070309020205020404" pitchFamily="49" charset="0"/>
                <a:cs typeface="Courier New" panose="02070309020205020404" pitchFamily="49" charset="0"/>
              </a:rPr>
              <a:t>CCAFS LC-40 </a:t>
            </a:r>
            <a:r>
              <a:rPr lang="en-US" sz="1500" dirty="0">
                <a:solidFill>
                  <a:schemeClr val="accent3">
                    <a:lumMod val="25000"/>
                  </a:schemeClr>
                </a:solidFill>
                <a:latin typeface="Abadi" panose="020B0604020104020204" pitchFamily="34" charset="0"/>
              </a:rPr>
              <a:t>(2010-2013), with early missions whose </a:t>
            </a:r>
            <a:r>
              <a:rPr lang="en-US" sz="1500" i="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500" i="1" dirty="0">
                <a:solidFill>
                  <a:schemeClr val="accent3">
                    <a:lumMod val="25000"/>
                  </a:schemeClr>
                </a:solidFill>
                <a:latin typeface="Courier New" panose="02070309020205020404" pitchFamily="49" charset="0"/>
                <a:cs typeface="Courier New" panose="02070309020205020404" pitchFamily="49" charset="0"/>
              </a:rPr>
              <a:t> </a:t>
            </a:r>
            <a:r>
              <a:rPr lang="en-US" sz="1500" dirty="0">
                <a:solidFill>
                  <a:schemeClr val="accent3">
                    <a:lumMod val="25000"/>
                  </a:schemeClr>
                </a:solidFill>
                <a:latin typeface="Abadi" panose="020B0604020104020204" pitchFamily="34" charset="0"/>
              </a:rPr>
              <a:t>is </a:t>
            </a:r>
            <a:r>
              <a:rPr lang="en-US" sz="1500" i="1" dirty="0">
                <a:solidFill>
                  <a:schemeClr val="accent3">
                    <a:lumMod val="25000"/>
                  </a:schemeClr>
                </a:solidFill>
                <a:latin typeface="Courier New" panose="02070309020205020404" pitchFamily="49" charset="0"/>
                <a:cs typeface="Courier New" panose="02070309020205020404" pitchFamily="49" charset="0"/>
              </a:rPr>
              <a:t>Failure (parachute) </a:t>
            </a:r>
            <a:r>
              <a:rPr lang="en-US" sz="1500" dirty="0">
                <a:solidFill>
                  <a:schemeClr val="accent3">
                    <a:lumMod val="25000"/>
                  </a:schemeClr>
                </a:solidFill>
                <a:latin typeface="Abadi" panose="020B0604020104020204" pitchFamily="34" charset="0"/>
              </a:rPr>
              <a:t>or </a:t>
            </a:r>
            <a:r>
              <a:rPr lang="en-US" sz="1500" i="1" dirty="0">
                <a:solidFill>
                  <a:schemeClr val="accent3">
                    <a:lumMod val="25000"/>
                  </a:schemeClr>
                </a:solidFill>
                <a:latin typeface="Courier New" panose="02070309020205020404" pitchFamily="49" charset="0"/>
                <a:cs typeface="Courier New" panose="02070309020205020404" pitchFamily="49" charset="0"/>
              </a:rPr>
              <a:t>No attempt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 (SQL)</a:t>
            </a:r>
          </a:p>
        </p:txBody>
      </p:sp>
      <p:pic>
        <p:nvPicPr>
          <p:cNvPr id="2" name="Imagen 1">
            <a:extLst>
              <a:ext uri="{FF2B5EF4-FFF2-40B4-BE49-F238E27FC236}">
                <a16:creationId xmlns:a16="http://schemas.microsoft.com/office/drawing/2014/main" id="{463A853C-4E70-0765-CA02-6C2C3C4EEC89}"/>
              </a:ext>
            </a:extLst>
          </p:cNvPr>
          <p:cNvPicPr>
            <a:picLocks noChangeAspect="1"/>
          </p:cNvPicPr>
          <p:nvPr/>
        </p:nvPicPr>
        <p:blipFill>
          <a:blip r:embed="rId3"/>
          <a:stretch>
            <a:fillRect/>
          </a:stretch>
        </p:blipFill>
        <p:spPr>
          <a:xfrm>
            <a:off x="1005142" y="1860567"/>
            <a:ext cx="2156069" cy="751358"/>
          </a:xfrm>
          <a:prstGeom prst="rect">
            <a:avLst/>
          </a:prstGeom>
        </p:spPr>
      </p:pic>
      <p:pic>
        <p:nvPicPr>
          <p:cNvPr id="4" name="Imagen 3">
            <a:extLst>
              <a:ext uri="{FF2B5EF4-FFF2-40B4-BE49-F238E27FC236}">
                <a16:creationId xmlns:a16="http://schemas.microsoft.com/office/drawing/2014/main" id="{1C8E3B52-F18D-2CE7-3F8E-535BD263AE83}"/>
              </a:ext>
            </a:extLst>
          </p:cNvPr>
          <p:cNvPicPr>
            <a:picLocks noChangeAspect="1"/>
          </p:cNvPicPr>
          <p:nvPr/>
        </p:nvPicPr>
        <p:blipFill>
          <a:blip r:embed="rId4"/>
          <a:stretch>
            <a:fillRect/>
          </a:stretch>
        </p:blipFill>
        <p:spPr>
          <a:xfrm>
            <a:off x="3763580" y="4110514"/>
            <a:ext cx="7903727" cy="2208836"/>
          </a:xfrm>
          <a:prstGeom prst="rect">
            <a:avLst/>
          </a:prstGeom>
        </p:spPr>
      </p:pic>
      <p:sp>
        <p:nvSpPr>
          <p:cNvPr id="8" name="Content Placeholder 4">
            <a:extLst>
              <a:ext uri="{FF2B5EF4-FFF2-40B4-BE49-F238E27FC236}">
                <a16:creationId xmlns:a16="http://schemas.microsoft.com/office/drawing/2014/main" id="{17545EC1-BAD8-6185-8682-9EF59F79DBFE}"/>
              </a:ext>
            </a:extLst>
          </p:cNvPr>
          <p:cNvSpPr txBox="1">
            <a:spLocks/>
          </p:cNvSpPr>
          <p:nvPr/>
        </p:nvSpPr>
        <p:spPr>
          <a:xfrm>
            <a:off x="524691" y="4110514"/>
            <a:ext cx="3106783" cy="220883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LIKE ‘CCA%’</a:t>
            </a:r>
            <a:r>
              <a:rPr lang="en-US" sz="1800" dirty="0">
                <a:solidFill>
                  <a:schemeClr val="accent3">
                    <a:lumMod val="25000"/>
                  </a:schemeClr>
                </a:solidFill>
                <a:latin typeface="Abadi" panose="020B0604020104020204" pitchFamily="34" charset="0"/>
              </a:rPr>
              <a:t> applies a </a:t>
            </a:r>
            <a:r>
              <a:rPr lang="en-US" sz="1800" b="1" dirty="0">
                <a:solidFill>
                  <a:schemeClr val="accent3">
                    <a:lumMod val="25000"/>
                  </a:schemeClr>
                </a:solidFill>
                <a:latin typeface="Abadi" panose="020B0604020104020204" pitchFamily="34" charset="0"/>
              </a:rPr>
              <a:t>prefix filter </a:t>
            </a:r>
            <a:r>
              <a:rPr lang="en-US" sz="1800" dirty="0">
                <a:solidFill>
                  <a:schemeClr val="accent3">
                    <a:lumMod val="25000"/>
                  </a:schemeClr>
                </a:solidFill>
                <a:latin typeface="Abadi" panose="020B0604020104020204" pitchFamily="34" charset="0"/>
              </a:rPr>
              <a:t>(</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dirty="0">
                <a:solidFill>
                  <a:schemeClr val="accent3">
                    <a:lumMod val="25000"/>
                  </a:schemeClr>
                </a:solidFill>
                <a:latin typeface="Abadi" panose="020B0604020104020204" pitchFamily="34" charset="0"/>
              </a:rPr>
              <a:t> = any trailing characters)</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LIMIT 5 </a:t>
            </a:r>
            <a:r>
              <a:rPr lang="en-US" sz="1800" dirty="0">
                <a:solidFill>
                  <a:schemeClr val="accent3">
                    <a:lumMod val="25000"/>
                  </a:schemeClr>
                </a:solidFill>
                <a:latin typeface="Abadi" panose="020B0604020104020204" pitchFamily="34" charset="0"/>
              </a:rPr>
              <a:t>returns </a:t>
            </a:r>
            <a:r>
              <a:rPr lang="en-US" sz="1800" b="1" dirty="0">
                <a:solidFill>
                  <a:schemeClr val="accent3">
                    <a:lumMod val="25000"/>
                  </a:schemeClr>
                </a:solidFill>
                <a:latin typeface="Abadi" panose="020B0604020104020204" pitchFamily="34" charset="0"/>
              </a:rPr>
              <a:t>only five </a:t>
            </a:r>
            <a:r>
              <a:rPr lang="en-US" sz="1800" dirty="0">
                <a:solidFill>
                  <a:schemeClr val="accent3">
                    <a:lumMod val="25000"/>
                  </a:schemeClr>
                </a:solidFill>
                <a:latin typeface="Abadi" panose="020B0604020104020204" pitchFamily="34" charset="0"/>
              </a:rPr>
              <a:t>matching rows</a:t>
            </a:r>
          </a:p>
          <a:p>
            <a:pPr lvl="1">
              <a:lnSpc>
                <a:spcPct val="100000"/>
              </a:lnSpc>
              <a:spcBef>
                <a:spcPts val="1400"/>
              </a:spcBef>
            </a:pPr>
            <a:r>
              <a:rPr lang="en-US" sz="1800" dirty="0">
                <a:solidFill>
                  <a:schemeClr val="accent3">
                    <a:lumMod val="25000"/>
                  </a:schemeClr>
                </a:solidFill>
                <a:latin typeface="Abadi" panose="020B0604020104020204" pitchFamily="34" charset="0"/>
              </a:rPr>
              <a:t>We use this filter to </a:t>
            </a:r>
            <a:r>
              <a:rPr lang="en-US" sz="1800" b="1" dirty="0">
                <a:solidFill>
                  <a:schemeClr val="accent3">
                    <a:lumMod val="25000"/>
                  </a:schemeClr>
                </a:solidFill>
                <a:latin typeface="Abadi" panose="020B0604020104020204" pitchFamily="34" charset="0"/>
              </a:rPr>
              <a:t>quickly subset Cape Canaveral launches</a:t>
            </a:r>
            <a:r>
              <a:rPr lang="en-US" sz="1800" dirty="0">
                <a:solidFill>
                  <a:schemeClr val="accent3">
                    <a:lumMod val="25000"/>
                  </a:schemeClr>
                </a:solidFill>
                <a:latin typeface="Abadi" panose="020B0604020104020204" pitchFamily="34" charset="0"/>
              </a:rPr>
              <a:t> for inspection</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0412" y="1436912"/>
            <a:ext cx="11051176" cy="4882437"/>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total_payload_mass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dirty="0">
                <a:solidFill>
                  <a:schemeClr val="accent3">
                    <a:lumMod val="25000"/>
                  </a:schemeClr>
                </a:solidFill>
                <a:latin typeface="Abadi" panose="020B0604020104020204" pitchFamily="34" charset="0"/>
              </a:rPr>
              <a:t>= 45,596 kg</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We </a:t>
            </a:r>
            <a:r>
              <a:rPr lang="en-US" sz="1800" b="1" dirty="0">
                <a:solidFill>
                  <a:schemeClr val="accent3">
                    <a:lumMod val="25000"/>
                  </a:schemeClr>
                </a:solidFill>
                <a:latin typeface="Abadi" panose="020B0604020104020204" pitchFamily="34" charset="0"/>
              </a:rPr>
              <a:t>aggregate</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PAYLOAD_MASS__KG_ </a:t>
            </a:r>
            <a:r>
              <a:rPr lang="en-US" sz="1800" dirty="0">
                <a:solidFill>
                  <a:schemeClr val="accent3">
                    <a:lumMod val="25000"/>
                  </a:schemeClr>
                </a:solidFill>
                <a:latin typeface="Abadi" panose="020B0604020104020204" pitchFamily="34" charset="0"/>
              </a:rPr>
              <a:t>for all rows where </a:t>
            </a:r>
            <a:r>
              <a:rPr lang="en-US" sz="1800" i="1" dirty="0">
                <a:solidFill>
                  <a:schemeClr val="accent3">
                    <a:lumMod val="25000"/>
                  </a:schemeClr>
                </a:solidFill>
                <a:latin typeface="Courier New" panose="02070309020205020404" pitchFamily="49" charset="0"/>
                <a:cs typeface="Courier New" panose="02070309020205020404" pitchFamily="49" charset="0"/>
              </a:rPr>
              <a:t>Customer = ‘NASA (CRS)’</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SUM</a:t>
            </a:r>
            <a:r>
              <a:rPr lang="en-US" sz="1800" dirty="0">
                <a:solidFill>
                  <a:schemeClr val="accent3">
                    <a:lumMod val="25000"/>
                  </a:schemeClr>
                </a:solidFill>
                <a:latin typeface="Abadi" panose="020B0604020104020204" pitchFamily="34" charset="0"/>
              </a:rPr>
              <a:t> returns the </a:t>
            </a:r>
            <a:r>
              <a:rPr lang="en-US" sz="1800" b="1" dirty="0">
                <a:solidFill>
                  <a:schemeClr val="accent3">
                    <a:lumMod val="25000"/>
                  </a:schemeClr>
                </a:solidFill>
                <a:latin typeface="Abadi" panose="020B0604020104020204" pitchFamily="34" charset="0"/>
              </a:rPr>
              <a:t>cumulative payload mass</a:t>
            </a:r>
            <a:r>
              <a:rPr lang="en-US" sz="1800" dirty="0">
                <a:solidFill>
                  <a:schemeClr val="accent3">
                    <a:lumMod val="25000"/>
                  </a:schemeClr>
                </a:solidFill>
                <a:latin typeface="Abadi" panose="020B0604020104020204" pitchFamily="34" charset="0"/>
              </a:rPr>
              <a:t> (in kg) for CRS missions </a:t>
            </a:r>
            <a:r>
              <a:rPr lang="en-US" sz="1800" b="1" dirty="0">
                <a:solidFill>
                  <a:schemeClr val="accent3">
                    <a:lumMod val="25000"/>
                  </a:schemeClr>
                </a:solidFill>
                <a:latin typeface="Abadi" panose="020B0604020104020204" pitchFamily="34" charset="0"/>
              </a:rPr>
              <a:t>present in this table</a:t>
            </a:r>
            <a:r>
              <a:rPr lang="en-US" sz="1800" dirty="0">
                <a:solidFill>
                  <a:schemeClr val="accent3">
                    <a:lumMod val="25000"/>
                  </a:schemeClr>
                </a:solidFill>
                <a:latin typeface="Abadi" panose="020B0604020104020204" pitchFamily="34" charset="0"/>
              </a:rPr>
              <a:t> (project time window)</a:t>
            </a:r>
          </a:p>
          <a:p>
            <a:pPr lvl="1">
              <a:lnSpc>
                <a:spcPct val="100000"/>
              </a:lnSpc>
              <a:spcBef>
                <a:spcPts val="1400"/>
              </a:spcBef>
            </a:pPr>
            <a:r>
              <a:rPr lang="en-US" sz="1800" dirty="0">
                <a:solidFill>
                  <a:schemeClr val="accent3">
                    <a:lumMod val="25000"/>
                  </a:schemeClr>
                </a:solidFill>
                <a:latin typeface="Abadi" panose="020B0604020104020204" pitchFamily="34" charset="0"/>
              </a:rPr>
              <a:t>Note: </a:t>
            </a:r>
            <a:r>
              <a:rPr lang="en-US" sz="1800" i="1" dirty="0">
                <a:solidFill>
                  <a:schemeClr val="accent3">
                    <a:lumMod val="25000"/>
                  </a:schemeClr>
                </a:solidFill>
                <a:latin typeface="Courier New" panose="02070309020205020404" pitchFamily="49" charset="0"/>
                <a:cs typeface="Courier New" panose="02070309020205020404" pitchFamily="49" charset="0"/>
              </a:rPr>
              <a:t>SUM</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ignores NULLs</a:t>
            </a:r>
            <a:r>
              <a:rPr lang="en-US" sz="1800" dirty="0">
                <a:solidFill>
                  <a:schemeClr val="accent3">
                    <a:lumMod val="25000"/>
                  </a:schemeClr>
                </a:solidFill>
                <a:latin typeface="Abadi" panose="020B0604020104020204" pitchFamily="34" charset="0"/>
              </a:rPr>
              <a:t>; rows with </a:t>
            </a:r>
            <a:r>
              <a:rPr lang="en-US" sz="1800" b="1" dirty="0">
                <a:solidFill>
                  <a:schemeClr val="accent3">
                    <a:lumMod val="25000"/>
                  </a:schemeClr>
                </a:solidFill>
                <a:latin typeface="Abadi" panose="020B0604020104020204" pitchFamily="34" charset="0"/>
              </a:rPr>
              <a:t>0 kg </a:t>
            </a:r>
            <a:r>
              <a:rPr lang="en-US" sz="1800" dirty="0">
                <a:solidFill>
                  <a:schemeClr val="accent3">
                    <a:lumMod val="25000"/>
                  </a:schemeClr>
                </a:solidFill>
                <a:latin typeface="Abadi" panose="020B0604020104020204" pitchFamily="34" charset="0"/>
              </a:rPr>
              <a:t>are included as zero</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 (SQL)</a:t>
            </a:r>
          </a:p>
        </p:txBody>
      </p:sp>
      <p:pic>
        <p:nvPicPr>
          <p:cNvPr id="2" name="Imagen 1">
            <a:extLst>
              <a:ext uri="{FF2B5EF4-FFF2-40B4-BE49-F238E27FC236}">
                <a16:creationId xmlns:a16="http://schemas.microsoft.com/office/drawing/2014/main" id="{BCF39CE7-5893-C5C4-2A88-F0183D1CC1D0}"/>
              </a:ext>
            </a:extLst>
          </p:cNvPr>
          <p:cNvPicPr>
            <a:picLocks noChangeAspect="1"/>
          </p:cNvPicPr>
          <p:nvPr/>
        </p:nvPicPr>
        <p:blipFill>
          <a:blip r:embed="rId3"/>
          <a:stretch>
            <a:fillRect/>
          </a:stretch>
        </p:blipFill>
        <p:spPr>
          <a:xfrm>
            <a:off x="1070430" y="2071007"/>
            <a:ext cx="3493588" cy="655048"/>
          </a:xfrm>
          <a:prstGeom prst="rect">
            <a:avLst/>
          </a:prstGeom>
        </p:spPr>
      </p:pic>
      <p:pic>
        <p:nvPicPr>
          <p:cNvPr id="4" name="Imagen 3">
            <a:extLst>
              <a:ext uri="{FF2B5EF4-FFF2-40B4-BE49-F238E27FC236}">
                <a16:creationId xmlns:a16="http://schemas.microsoft.com/office/drawing/2014/main" id="{8D0E2392-B6A7-C580-45A9-7F26489741B3}"/>
              </a:ext>
            </a:extLst>
          </p:cNvPr>
          <p:cNvPicPr>
            <a:picLocks noChangeAspect="1"/>
          </p:cNvPicPr>
          <p:nvPr/>
        </p:nvPicPr>
        <p:blipFill>
          <a:blip r:embed="rId4"/>
          <a:stretch>
            <a:fillRect/>
          </a:stretch>
        </p:blipFill>
        <p:spPr>
          <a:xfrm>
            <a:off x="6387011" y="2082847"/>
            <a:ext cx="1842589" cy="637819"/>
          </a:xfrm>
          <a:prstGeom prst="rect">
            <a:avLst/>
          </a:prstGeom>
        </p:spPr>
      </p:pic>
      <p:cxnSp>
        <p:nvCxnSpPr>
          <p:cNvPr id="7" name="Conector recto de flecha 6">
            <a:extLst>
              <a:ext uri="{FF2B5EF4-FFF2-40B4-BE49-F238E27FC236}">
                <a16:creationId xmlns:a16="http://schemas.microsoft.com/office/drawing/2014/main" id="{517E48E4-B3BD-74F6-544A-27A59CF193EA}"/>
              </a:ext>
            </a:extLst>
          </p:cNvPr>
          <p:cNvCxnSpPr/>
          <p:nvPr/>
        </p:nvCxnSpPr>
        <p:spPr>
          <a:xfrm>
            <a:off x="4767943" y="2398531"/>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4691" y="1423851"/>
            <a:ext cx="11142617" cy="4895499"/>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avg_payload_mass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dirty="0">
                <a:solidFill>
                  <a:schemeClr val="accent3">
                    <a:lumMod val="25000"/>
                  </a:schemeClr>
                </a:solidFill>
                <a:latin typeface="Abadi" panose="020B0604020104020204" pitchFamily="34" charset="0"/>
              </a:rPr>
              <a:t>= 2,534.67 kg (shown as </a:t>
            </a:r>
            <a:r>
              <a:rPr lang="en-US" sz="1800" i="1" dirty="0">
                <a:solidFill>
                  <a:schemeClr val="accent3">
                    <a:lumMod val="25000"/>
                  </a:schemeClr>
                </a:solidFill>
                <a:latin typeface="Courier New" panose="02070309020205020404" pitchFamily="49" charset="0"/>
                <a:cs typeface="Courier New" panose="02070309020205020404" pitchFamily="49" charset="0"/>
              </a:rPr>
              <a:t>2534.6666…</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AVG</a:t>
            </a:r>
            <a:r>
              <a:rPr lang="en-US" sz="1800" dirty="0">
                <a:solidFill>
                  <a:schemeClr val="accent3">
                    <a:lumMod val="25000"/>
                  </a:schemeClr>
                </a:solidFill>
                <a:latin typeface="Abadi" panose="020B0604020104020204" pitchFamily="34" charset="0"/>
              </a:rPr>
              <a:t> computes the </a:t>
            </a:r>
            <a:r>
              <a:rPr lang="en-US" sz="1800" b="1" dirty="0">
                <a:solidFill>
                  <a:schemeClr val="accent3">
                    <a:lumMod val="25000"/>
                  </a:schemeClr>
                </a:solidFill>
                <a:latin typeface="Abadi" panose="020B0604020104020204" pitchFamily="34" charset="0"/>
              </a:rPr>
              <a:t>mean</a:t>
            </a:r>
            <a:r>
              <a:rPr lang="en-US" sz="1800" dirty="0">
                <a:solidFill>
                  <a:schemeClr val="accent3">
                    <a:lumMod val="25000"/>
                  </a:schemeClr>
                </a:solidFill>
                <a:latin typeface="Abadi" panose="020B0604020104020204" pitchFamily="34" charset="0"/>
              </a:rPr>
              <a:t> of </a:t>
            </a:r>
            <a:r>
              <a:rPr lang="en-US" sz="1800" i="1" dirty="0">
                <a:solidFill>
                  <a:schemeClr val="accent3">
                    <a:lumMod val="25000"/>
                  </a:schemeClr>
                </a:solidFill>
                <a:latin typeface="Courier New" panose="02070309020205020404" pitchFamily="49" charset="0"/>
                <a:cs typeface="Courier New" panose="02070309020205020404" pitchFamily="49" charset="0"/>
              </a:rPr>
              <a:t>PAYLOAD_MASS__KG_</a:t>
            </a:r>
            <a:r>
              <a:rPr lang="en-US" sz="1800" dirty="0">
                <a:solidFill>
                  <a:schemeClr val="accent3">
                    <a:lumMod val="25000"/>
                  </a:schemeClr>
                </a:solidFill>
                <a:latin typeface="Abadi" panose="020B0604020104020204" pitchFamily="34" charset="0"/>
              </a:rPr>
              <a:t> for rows where </a:t>
            </a:r>
            <a:r>
              <a:rPr lang="en-US" sz="1800" i="1" dirty="0" err="1">
                <a:solidFill>
                  <a:schemeClr val="accent3">
                    <a:lumMod val="25000"/>
                  </a:schemeClr>
                </a:solidFill>
                <a:latin typeface="Courier New" panose="02070309020205020404" pitchFamily="49" charset="0"/>
                <a:cs typeface="Courier New" panose="02070309020205020404" pitchFamily="49" charset="0"/>
              </a:rPr>
              <a:t>Booster_Version</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b="1" dirty="0">
                <a:solidFill>
                  <a:schemeClr val="accent3">
                    <a:lumMod val="25000"/>
                  </a:schemeClr>
                </a:solidFill>
                <a:latin typeface="Abadi" panose="020B0604020104020204" pitchFamily="34" charset="0"/>
              </a:rPr>
              <a:t>starts with </a:t>
            </a:r>
            <a:r>
              <a:rPr lang="en-US" sz="1800" i="1" dirty="0">
                <a:solidFill>
                  <a:schemeClr val="accent3">
                    <a:lumMod val="25000"/>
                  </a:schemeClr>
                </a:solidFill>
                <a:latin typeface="Courier New" panose="02070309020205020404" pitchFamily="49" charset="0"/>
                <a:cs typeface="Courier New" panose="02070309020205020404" pitchFamily="49" charset="0"/>
              </a:rPr>
              <a:t>’F9 v1.1’</a:t>
            </a:r>
            <a:r>
              <a:rPr lang="en-US" sz="1800" dirty="0">
                <a:solidFill>
                  <a:schemeClr val="accent3">
                    <a:lumMod val="25000"/>
                  </a:schemeClr>
                </a:solidFill>
                <a:latin typeface="Abadi" panose="020B0604020104020204" pitchFamily="34" charset="0"/>
              </a:rPr>
              <a:t> (the </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dirty="0">
                <a:solidFill>
                  <a:schemeClr val="accent3">
                    <a:lumMod val="25000"/>
                  </a:schemeClr>
                </a:solidFill>
                <a:latin typeface="Abadi" panose="020B0604020104020204" pitchFamily="34" charset="0"/>
              </a:rPr>
              <a:t>  is the </a:t>
            </a:r>
            <a:r>
              <a:rPr lang="en-US" sz="1800" b="1" dirty="0">
                <a:solidFill>
                  <a:schemeClr val="accent3">
                    <a:lumMod val="25000"/>
                  </a:schemeClr>
                </a:solidFill>
                <a:latin typeface="Abadi" panose="020B0604020104020204" pitchFamily="34" charset="0"/>
              </a:rPr>
              <a:t>wildcard</a:t>
            </a:r>
            <a:r>
              <a:rPr lang="en-US" sz="1800" dirty="0">
                <a:solidFill>
                  <a:schemeClr val="accent3">
                    <a:lumMod val="25000"/>
                  </a:schemeClr>
                </a:solidFill>
                <a:latin typeface="Abadi" panose="020B0604020104020204" pitchFamily="34" charset="0"/>
              </a:rPr>
              <a:t> for any suffix/sub-variant)</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is in </a:t>
            </a:r>
            <a:r>
              <a:rPr lang="en-US" sz="1800" b="1" dirty="0">
                <a:solidFill>
                  <a:schemeClr val="accent3">
                    <a:lumMod val="25000"/>
                  </a:schemeClr>
                </a:solidFill>
                <a:latin typeface="Abadi" panose="020B0604020104020204" pitchFamily="34" charset="0"/>
              </a:rPr>
              <a:t>kilograms</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AVG</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ignores NULLs</a:t>
            </a:r>
            <a:r>
              <a:rPr lang="en-US" sz="1800" dirty="0">
                <a:solidFill>
                  <a:schemeClr val="accent3">
                    <a:lumMod val="25000"/>
                  </a:schemeClr>
                </a:solidFill>
                <a:latin typeface="Abadi" panose="020B0604020104020204" pitchFamily="34" charset="0"/>
              </a:rPr>
              <a:t>, while </a:t>
            </a:r>
            <a:r>
              <a:rPr lang="en-US" sz="1800" b="1" dirty="0">
                <a:solidFill>
                  <a:schemeClr val="accent3">
                    <a:lumMod val="25000"/>
                  </a:schemeClr>
                </a:solidFill>
                <a:latin typeface="Abadi" panose="020B0604020104020204" pitchFamily="34" charset="0"/>
              </a:rPr>
              <a:t>0 kg</a:t>
            </a:r>
            <a:r>
              <a:rPr lang="en-US" sz="1800" dirty="0">
                <a:solidFill>
                  <a:schemeClr val="accent3">
                    <a:lumMod val="25000"/>
                  </a:schemeClr>
                </a:solidFill>
                <a:latin typeface="Abadi" panose="020B0604020104020204" pitchFamily="34" charset="0"/>
              </a:rPr>
              <a:t> rows (if any) are included as zero</a:t>
            </a:r>
          </a:p>
          <a:p>
            <a:pPr lvl="1">
              <a:lnSpc>
                <a:spcPct val="100000"/>
              </a:lnSpc>
              <a:spcBef>
                <a:spcPts val="1400"/>
              </a:spcBef>
            </a:pPr>
            <a:r>
              <a:rPr lang="en-US" sz="1800" dirty="0">
                <a:solidFill>
                  <a:schemeClr val="accent3">
                    <a:lumMod val="25000"/>
                  </a:schemeClr>
                </a:solidFill>
                <a:latin typeface="Abadi" panose="020B0604020104020204" pitchFamily="34" charset="0"/>
              </a:rPr>
              <a:t>The displayed decimals come from the exact arithmetic; for reporting we </a:t>
            </a:r>
            <a:r>
              <a:rPr lang="en-US" sz="1800" b="1" dirty="0">
                <a:solidFill>
                  <a:schemeClr val="accent3">
                    <a:lumMod val="25000"/>
                  </a:schemeClr>
                </a:solidFill>
                <a:latin typeface="Abadi" panose="020B0604020104020204" pitchFamily="34" charset="0"/>
              </a:rPr>
              <a:t>round to 2,534.67 kg</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 (SQL)</a:t>
            </a:r>
          </a:p>
        </p:txBody>
      </p:sp>
      <p:pic>
        <p:nvPicPr>
          <p:cNvPr id="2" name="Imagen 1">
            <a:extLst>
              <a:ext uri="{FF2B5EF4-FFF2-40B4-BE49-F238E27FC236}">
                <a16:creationId xmlns:a16="http://schemas.microsoft.com/office/drawing/2014/main" id="{DD1D95C8-33D0-2BD5-16C7-D1244172EC35}"/>
              </a:ext>
            </a:extLst>
          </p:cNvPr>
          <p:cNvPicPr>
            <a:picLocks noChangeAspect="1"/>
          </p:cNvPicPr>
          <p:nvPr/>
        </p:nvPicPr>
        <p:blipFill>
          <a:blip r:embed="rId3"/>
          <a:stretch>
            <a:fillRect/>
          </a:stretch>
        </p:blipFill>
        <p:spPr>
          <a:xfrm>
            <a:off x="953043" y="2051231"/>
            <a:ext cx="4023905" cy="760738"/>
          </a:xfrm>
          <a:prstGeom prst="rect">
            <a:avLst/>
          </a:prstGeom>
        </p:spPr>
      </p:pic>
      <p:pic>
        <p:nvPicPr>
          <p:cNvPr id="4" name="Imagen 3">
            <a:extLst>
              <a:ext uri="{FF2B5EF4-FFF2-40B4-BE49-F238E27FC236}">
                <a16:creationId xmlns:a16="http://schemas.microsoft.com/office/drawing/2014/main" id="{4F569CFA-2045-63F2-0B9E-B0ABCAE6E266}"/>
              </a:ext>
            </a:extLst>
          </p:cNvPr>
          <p:cNvPicPr>
            <a:picLocks noChangeAspect="1"/>
          </p:cNvPicPr>
          <p:nvPr/>
        </p:nvPicPr>
        <p:blipFill>
          <a:blip r:embed="rId4"/>
          <a:stretch>
            <a:fillRect/>
          </a:stretch>
        </p:blipFill>
        <p:spPr>
          <a:xfrm>
            <a:off x="6841703" y="2105210"/>
            <a:ext cx="1909986" cy="652780"/>
          </a:xfrm>
          <a:prstGeom prst="rect">
            <a:avLst/>
          </a:prstGeom>
        </p:spPr>
      </p:pic>
      <p:cxnSp>
        <p:nvCxnSpPr>
          <p:cNvPr id="6" name="Conector recto de flecha 5">
            <a:extLst>
              <a:ext uri="{FF2B5EF4-FFF2-40B4-BE49-F238E27FC236}">
                <a16:creationId xmlns:a16="http://schemas.microsoft.com/office/drawing/2014/main" id="{FD38BB3A-40CD-9E08-4C18-72C050D603F0}"/>
              </a:ext>
            </a:extLst>
          </p:cNvPr>
          <p:cNvCxnSpPr/>
          <p:nvPr/>
        </p:nvCxnSpPr>
        <p:spPr>
          <a:xfrm>
            <a:off x="5172892" y="2431600"/>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971" y="1423851"/>
            <a:ext cx="11234057" cy="4895499"/>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Query</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First_ground_success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2015-12-22</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Filters rows to </a:t>
            </a:r>
            <a:r>
              <a:rPr lang="en-US" sz="1800" b="1" dirty="0">
                <a:solidFill>
                  <a:schemeClr val="accent3">
                    <a:lumMod val="25000"/>
                  </a:schemeClr>
                </a:solidFill>
                <a:latin typeface="Abadi" panose="020B0604020104020204" pitchFamily="34" charset="0"/>
              </a:rPr>
              <a:t>ground-pad landing successes </a:t>
            </a:r>
            <a:r>
              <a:rPr lang="en-US" sz="1800" dirty="0">
                <a:solidFill>
                  <a:schemeClr val="accent3">
                    <a:lumMod val="25000"/>
                  </a:schemeClr>
                </a:solidFill>
                <a:latin typeface="Abadi" panose="020B0604020104020204" pitchFamily="34" charset="0"/>
              </a:rPr>
              <a:t>and returns the </a:t>
            </a:r>
            <a:r>
              <a:rPr lang="en-US" sz="1800" b="1" dirty="0">
                <a:solidFill>
                  <a:schemeClr val="accent3">
                    <a:lumMod val="25000"/>
                  </a:schemeClr>
                </a:solidFill>
                <a:latin typeface="Abadi" panose="020B0604020104020204" pitchFamily="34" charset="0"/>
              </a:rPr>
              <a:t>earliest calendar date</a:t>
            </a:r>
          </a:p>
          <a:p>
            <a:pPr lvl="1">
              <a:lnSpc>
                <a:spcPct val="100000"/>
              </a:lnSpc>
              <a:spcBef>
                <a:spcPts val="1400"/>
              </a:spcBef>
            </a:pPr>
            <a:r>
              <a:rPr lang="en-US" sz="1800" b="1" dirty="0">
                <a:solidFill>
                  <a:schemeClr val="accent3">
                    <a:lumMod val="25000"/>
                  </a:schemeClr>
                </a:solidFill>
                <a:latin typeface="Abadi" panose="020B0604020104020204" pitchFamily="34" charset="0"/>
              </a:rPr>
              <a:t>date(Date)</a:t>
            </a:r>
            <a:r>
              <a:rPr lang="en-US" sz="1800" dirty="0">
                <a:solidFill>
                  <a:schemeClr val="accent3">
                    <a:lumMod val="25000"/>
                  </a:schemeClr>
                </a:solidFill>
                <a:latin typeface="Abadi" panose="020B0604020104020204" pitchFamily="34" charset="0"/>
              </a:rPr>
              <a:t> normalizes the string to </a:t>
            </a:r>
            <a:r>
              <a:rPr lang="en-US" sz="1800" b="1" dirty="0">
                <a:solidFill>
                  <a:schemeClr val="accent3">
                    <a:lumMod val="25000"/>
                  </a:schemeClr>
                </a:solidFill>
                <a:latin typeface="Abadi" panose="020B0604020104020204" pitchFamily="34" charset="0"/>
              </a:rPr>
              <a:t>YYYY-MM-DD </a:t>
            </a:r>
            <a:r>
              <a:rPr lang="en-US" sz="1800" dirty="0">
                <a:solidFill>
                  <a:schemeClr val="accent3">
                    <a:lumMod val="25000"/>
                  </a:schemeClr>
                </a:solidFill>
                <a:latin typeface="Abadi" panose="020B0604020104020204" pitchFamily="34" charset="0"/>
              </a:rPr>
              <a:t>before applying</a:t>
            </a:r>
            <a:r>
              <a:rPr lang="en-US" sz="1800" b="1"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MIN</a:t>
            </a:r>
          </a:p>
          <a:p>
            <a:pPr lvl="1">
              <a:lnSpc>
                <a:spcPct val="100000"/>
              </a:lnSpc>
              <a:spcBef>
                <a:spcPts val="1400"/>
              </a:spcBef>
            </a:pPr>
            <a:r>
              <a:rPr lang="en-US" sz="1800" dirty="0">
                <a:solidFill>
                  <a:schemeClr val="accent3">
                    <a:lumMod val="25000"/>
                  </a:schemeClr>
                </a:solidFill>
                <a:latin typeface="Abadi" panose="020B0604020104020204" pitchFamily="34" charset="0"/>
              </a:rPr>
              <a:t>The value reflects the </a:t>
            </a:r>
            <a:r>
              <a:rPr lang="en-US" sz="1800" b="1" dirty="0">
                <a:solidFill>
                  <a:schemeClr val="accent3">
                    <a:lumMod val="25000"/>
                  </a:schemeClr>
                </a:solidFill>
                <a:latin typeface="Abadi" panose="020B0604020104020204" pitchFamily="34" charset="0"/>
              </a:rPr>
              <a:t>first such event recorded in this table </a:t>
            </a:r>
            <a:r>
              <a:rPr lang="en-US" sz="1800" dirty="0">
                <a:solidFill>
                  <a:schemeClr val="accent3">
                    <a:lumMod val="25000"/>
                  </a:schemeClr>
                </a:solidFill>
                <a:latin typeface="Abadi" panose="020B0604020104020204" pitchFamily="34" charset="0"/>
              </a:rPr>
              <a:t>(i.e., within the dataset’s time window)</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 (SQL)</a:t>
            </a:r>
          </a:p>
        </p:txBody>
      </p:sp>
      <p:pic>
        <p:nvPicPr>
          <p:cNvPr id="2" name="Imagen 1">
            <a:extLst>
              <a:ext uri="{FF2B5EF4-FFF2-40B4-BE49-F238E27FC236}">
                <a16:creationId xmlns:a16="http://schemas.microsoft.com/office/drawing/2014/main" id="{248A2C22-CD29-CFB1-AB11-2041461C34D5}"/>
              </a:ext>
            </a:extLst>
          </p:cNvPr>
          <p:cNvPicPr>
            <a:picLocks noChangeAspect="1"/>
          </p:cNvPicPr>
          <p:nvPr/>
        </p:nvPicPr>
        <p:blipFill>
          <a:blip r:embed="rId3"/>
          <a:stretch>
            <a:fillRect/>
          </a:stretch>
        </p:blipFill>
        <p:spPr>
          <a:xfrm>
            <a:off x="770010" y="1999343"/>
            <a:ext cx="4481741" cy="874486"/>
          </a:xfrm>
          <a:prstGeom prst="rect">
            <a:avLst/>
          </a:prstGeom>
        </p:spPr>
      </p:pic>
      <p:pic>
        <p:nvPicPr>
          <p:cNvPr id="4" name="Imagen 3">
            <a:extLst>
              <a:ext uri="{FF2B5EF4-FFF2-40B4-BE49-F238E27FC236}">
                <a16:creationId xmlns:a16="http://schemas.microsoft.com/office/drawing/2014/main" id="{760E452B-1DD2-73C4-C6D6-417DEC45083E}"/>
              </a:ext>
            </a:extLst>
          </p:cNvPr>
          <p:cNvPicPr>
            <a:picLocks noChangeAspect="1"/>
          </p:cNvPicPr>
          <p:nvPr/>
        </p:nvPicPr>
        <p:blipFill>
          <a:blip r:embed="rId4"/>
          <a:stretch>
            <a:fillRect/>
          </a:stretch>
        </p:blipFill>
        <p:spPr>
          <a:xfrm>
            <a:off x="7246620" y="2124304"/>
            <a:ext cx="2119448" cy="733655"/>
          </a:xfrm>
          <a:prstGeom prst="rect">
            <a:avLst/>
          </a:prstGeom>
        </p:spPr>
      </p:pic>
      <p:cxnSp>
        <p:nvCxnSpPr>
          <p:cNvPr id="6" name="Conector recto de flecha 5">
            <a:extLst>
              <a:ext uri="{FF2B5EF4-FFF2-40B4-BE49-F238E27FC236}">
                <a16:creationId xmlns:a16="http://schemas.microsoft.com/office/drawing/2014/main" id="{DE4F1211-95B8-6232-896B-357A53038E35}"/>
              </a:ext>
            </a:extLst>
          </p:cNvPr>
          <p:cNvCxnSpPr/>
          <p:nvPr/>
        </p:nvCxnSpPr>
        <p:spPr>
          <a:xfrm>
            <a:off x="5708469" y="2496915"/>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78971" y="1449977"/>
            <a:ext cx="11234057" cy="4869373"/>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b="1" dirty="0">
                <a:solidFill>
                  <a:schemeClr val="accent3">
                    <a:lumMod val="25000"/>
                  </a:schemeClr>
                </a:solidFill>
                <a:latin typeface="Abadi"/>
              </a:rPr>
              <a:t>Query</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1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F9 FT B1022 </a:t>
            </a:r>
            <a:r>
              <a:rPr lang="en-US" sz="1800" dirty="0">
                <a:solidFill>
                  <a:schemeClr val="accent3">
                    <a:lumMod val="25000"/>
                  </a:schemeClr>
                </a:solidFill>
                <a:latin typeface="Abadi" panose="020B0604020104020204" pitchFamily="34" charset="0"/>
              </a:rPr>
              <a:t>— Success (drone ship) — 4696 kg</a:t>
            </a:r>
          </a:p>
          <a:p>
            <a:pPr lvl="1">
              <a:lnSpc>
                <a:spcPct val="100000"/>
              </a:lnSpc>
              <a:spcBef>
                <a:spcPts val="1400"/>
              </a:spcBef>
            </a:pPr>
            <a:r>
              <a:rPr lang="en-US" sz="1800" b="1" dirty="0">
                <a:solidFill>
                  <a:schemeClr val="accent3">
                    <a:lumMod val="25000"/>
                  </a:schemeClr>
                </a:solidFill>
                <a:latin typeface="Abadi" panose="020B0604020104020204" pitchFamily="34" charset="0"/>
              </a:rPr>
              <a:t>F9 FT B1026 </a:t>
            </a:r>
            <a:r>
              <a:rPr lang="en-US" sz="1800" dirty="0">
                <a:solidFill>
                  <a:schemeClr val="accent3">
                    <a:lumMod val="25000"/>
                  </a:schemeClr>
                </a:solidFill>
                <a:latin typeface="Abadi" panose="020B0604020104020204" pitchFamily="34" charset="0"/>
              </a:rPr>
              <a:t>— Success (drone ship) — 4600 kg</a:t>
            </a:r>
          </a:p>
          <a:p>
            <a:pPr lvl="1">
              <a:lnSpc>
                <a:spcPct val="100000"/>
              </a:lnSpc>
              <a:spcBef>
                <a:spcPts val="1400"/>
              </a:spcBef>
            </a:pPr>
            <a:r>
              <a:rPr lang="en-US" sz="1800" b="1" dirty="0">
                <a:solidFill>
                  <a:schemeClr val="accent3">
                    <a:lumMod val="25000"/>
                  </a:schemeClr>
                </a:solidFill>
                <a:latin typeface="Abadi" panose="020B0604020104020204" pitchFamily="34" charset="0"/>
              </a:rPr>
              <a:t>F9 FT B1021.2 </a:t>
            </a:r>
            <a:r>
              <a:rPr lang="en-US" sz="1800" dirty="0">
                <a:solidFill>
                  <a:schemeClr val="accent3">
                    <a:lumMod val="25000"/>
                  </a:schemeClr>
                </a:solidFill>
                <a:latin typeface="Abadi" panose="020B0604020104020204" pitchFamily="34" charset="0"/>
              </a:rPr>
              <a:t>— Success (drone ship) — 5300 kg</a:t>
            </a:r>
          </a:p>
          <a:p>
            <a:pPr lvl="1">
              <a:lnSpc>
                <a:spcPct val="100000"/>
              </a:lnSpc>
              <a:spcBef>
                <a:spcPts val="1400"/>
              </a:spcBef>
            </a:pPr>
            <a:r>
              <a:rPr lang="en-US" sz="1800" b="1" dirty="0">
                <a:solidFill>
                  <a:schemeClr val="accent3">
                    <a:lumMod val="25000"/>
                  </a:schemeClr>
                </a:solidFill>
                <a:latin typeface="Abadi" panose="020B0604020104020204" pitchFamily="34" charset="0"/>
              </a:rPr>
              <a:t>F9 FT B1031.2 </a:t>
            </a:r>
            <a:r>
              <a:rPr lang="en-US" sz="1800" dirty="0">
                <a:solidFill>
                  <a:schemeClr val="accent3">
                    <a:lumMod val="25000"/>
                  </a:schemeClr>
                </a:solidFill>
                <a:latin typeface="Abadi" panose="020B0604020104020204" pitchFamily="34" charset="0"/>
              </a:rPr>
              <a:t>— Success (drone ship) — 5200 kg</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Filters </a:t>
            </a:r>
            <a:r>
              <a:rPr lang="en-US" sz="1800" b="1" dirty="0">
                <a:solidFill>
                  <a:schemeClr val="accent3">
                    <a:lumMod val="25000"/>
                  </a:schemeClr>
                </a:solidFill>
                <a:latin typeface="Abadi" panose="020B0604020104020204" pitchFamily="34" charset="0"/>
              </a:rPr>
              <a:t>successful drone-ship landings</a:t>
            </a:r>
            <a:r>
              <a:rPr lang="en-US" sz="1800" dirty="0">
                <a:solidFill>
                  <a:schemeClr val="accent3">
                    <a:lumMod val="25000"/>
                  </a:schemeClr>
                </a:solidFill>
                <a:latin typeface="Abadi" panose="020B0604020104020204" pitchFamily="34" charset="0"/>
              </a:rPr>
              <a:t> with payload mass </a:t>
            </a:r>
            <a:r>
              <a:rPr lang="en-US" sz="1800" b="1" dirty="0">
                <a:solidFill>
                  <a:schemeClr val="accent3">
                    <a:lumMod val="25000"/>
                  </a:schemeClr>
                </a:solidFill>
                <a:latin typeface="Abadi" panose="020B0604020104020204" pitchFamily="34" charset="0"/>
              </a:rPr>
              <a:t>strictly between 4,000</a:t>
            </a:r>
            <a:r>
              <a:rPr lang="en-US" sz="1800" dirty="0">
                <a:solidFill>
                  <a:schemeClr val="accent3">
                    <a:lumMod val="25000"/>
                  </a:schemeClr>
                </a:solidFill>
                <a:latin typeface="Abadi" panose="020B0604020104020204" pitchFamily="34" charset="0"/>
              </a:rPr>
              <a:t> and </a:t>
            </a:r>
            <a:r>
              <a:rPr lang="en-US" sz="1800" b="1" dirty="0">
                <a:solidFill>
                  <a:schemeClr val="accent3">
                    <a:lumMod val="25000"/>
                  </a:schemeClr>
                </a:solidFill>
                <a:latin typeface="Abadi" panose="020B0604020104020204" pitchFamily="34" charset="0"/>
              </a:rPr>
              <a:t>6,000</a:t>
            </a:r>
            <a:r>
              <a:rPr lang="en-US" sz="1800" dirty="0">
                <a:solidFill>
                  <a:schemeClr val="accent3">
                    <a:lumMod val="25000"/>
                  </a:schemeClr>
                </a:solidFill>
                <a:latin typeface="Abadi" panose="020B0604020104020204" pitchFamily="34" charset="0"/>
              </a:rPr>
              <a:t> kg (</a:t>
            </a:r>
            <a:r>
              <a:rPr lang="en-US" sz="1800" i="1" dirty="0">
                <a:solidFill>
                  <a:schemeClr val="accent3">
                    <a:lumMod val="25000"/>
                  </a:schemeClr>
                </a:solidFill>
                <a:latin typeface="Courier New" panose="02070309020205020404" pitchFamily="49" charset="0"/>
                <a:cs typeface="Courier New" panose="02070309020205020404" pitchFamily="49" charset="0"/>
              </a:rPr>
              <a:t>&gt;</a:t>
            </a:r>
            <a:r>
              <a:rPr lang="en-US" sz="1800" dirty="0">
                <a:solidFill>
                  <a:schemeClr val="accent3">
                    <a:lumMod val="25000"/>
                  </a:schemeClr>
                </a:solidFill>
                <a:latin typeface="Abadi" panose="020B0604020104020204" pitchFamily="34" charset="0"/>
              </a:rPr>
              <a:t> and </a:t>
            </a:r>
            <a:r>
              <a:rPr lang="en-US" sz="1800" i="1" dirty="0">
                <a:solidFill>
                  <a:schemeClr val="accent3">
                    <a:lumMod val="25000"/>
                  </a:schemeClr>
                </a:solidFill>
                <a:latin typeface="Courier New" panose="02070309020205020404" pitchFamily="49" charset="0"/>
                <a:cs typeface="Courier New" panose="02070309020205020404" pitchFamily="49" charset="0"/>
              </a:rPr>
              <a:t>&lt;</a:t>
            </a:r>
            <a:r>
              <a:rPr lang="en-US" sz="1800" dirty="0">
                <a:solidFill>
                  <a:schemeClr val="accent3">
                    <a:lumMod val="25000"/>
                  </a:schemeClr>
                </a:solidFill>
                <a:latin typeface="Abadi" panose="020B0604020104020204" pitchFamily="34" charset="0"/>
              </a:rPr>
              <a:t> are </a:t>
            </a:r>
            <a:r>
              <a:rPr lang="en-US" sz="1800" b="1" dirty="0">
                <a:solidFill>
                  <a:schemeClr val="accent3">
                    <a:lumMod val="25000"/>
                  </a:schemeClr>
                </a:solidFill>
                <a:latin typeface="Abadi" panose="020B0604020104020204" pitchFamily="34" charset="0"/>
              </a:rPr>
              <a:t>exclusive</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Returns </a:t>
            </a:r>
            <a:r>
              <a:rPr lang="en-US" sz="1800" b="1" dirty="0">
                <a:solidFill>
                  <a:schemeClr val="accent3">
                    <a:lumMod val="25000"/>
                  </a:schemeClr>
                </a:solidFill>
                <a:latin typeface="Abadi" panose="020B0604020104020204" pitchFamily="34" charset="0"/>
              </a:rPr>
              <a:t>4 rows</a:t>
            </a:r>
            <a:r>
              <a:rPr lang="en-US" sz="1800" dirty="0">
                <a:solidFill>
                  <a:schemeClr val="accent3">
                    <a:lumMod val="25000"/>
                  </a:schemeClr>
                </a:solidFill>
                <a:latin typeface="Abadi" panose="020B0604020104020204" pitchFamily="34" charset="0"/>
              </a:rPr>
              <a:t> in this dataset; all are </a:t>
            </a:r>
            <a:r>
              <a:rPr lang="en-US" sz="1800" b="1" dirty="0">
                <a:solidFill>
                  <a:schemeClr val="accent3">
                    <a:lumMod val="25000"/>
                  </a:schemeClr>
                </a:solidFill>
                <a:latin typeface="Abadi" panose="020B0604020104020204" pitchFamily="34" charset="0"/>
              </a:rPr>
              <a:t>Falcon 9 FT</a:t>
            </a:r>
            <a:r>
              <a:rPr lang="en-US" sz="1800" dirty="0">
                <a:solidFill>
                  <a:schemeClr val="accent3">
                    <a:lumMod val="25000"/>
                  </a:schemeClr>
                </a:solidFill>
                <a:latin typeface="Abadi" panose="020B0604020104020204" pitchFamily="34" charset="0"/>
              </a:rPr>
              <a:t> boosters in that mass band.</a:t>
            </a:r>
          </a:p>
          <a:p>
            <a:pPr lvl="1">
              <a:lnSpc>
                <a:spcPct val="100000"/>
              </a:lnSpc>
              <a:spcBef>
                <a:spcPts val="1400"/>
              </a:spcBef>
            </a:pPr>
            <a:r>
              <a:rPr lang="en-US" sz="1800" dirty="0">
                <a:solidFill>
                  <a:schemeClr val="accent3">
                    <a:lumMod val="25000"/>
                  </a:schemeClr>
                </a:solidFill>
                <a:latin typeface="Abadi" panose="020B0604020104020204" pitchFamily="34" charset="0"/>
              </a:rPr>
              <a:t>If you needed an </a:t>
            </a:r>
            <a:r>
              <a:rPr lang="en-US" sz="1800" b="1" dirty="0">
                <a:solidFill>
                  <a:schemeClr val="accent3">
                    <a:lumMod val="25000"/>
                  </a:schemeClr>
                </a:solidFill>
                <a:latin typeface="Abadi" panose="020B0604020104020204" pitchFamily="34" charset="0"/>
              </a:rPr>
              <a:t>inclusive</a:t>
            </a:r>
            <a:r>
              <a:rPr lang="en-US" sz="1800" dirty="0">
                <a:solidFill>
                  <a:schemeClr val="accent3">
                    <a:lumMod val="25000"/>
                  </a:schemeClr>
                </a:solidFill>
                <a:latin typeface="Abadi" panose="020B0604020104020204" pitchFamily="34" charset="0"/>
              </a:rPr>
              <a:t> range, use </a:t>
            </a:r>
            <a:r>
              <a:rPr lang="en-US" sz="1800" i="1" dirty="0">
                <a:solidFill>
                  <a:schemeClr val="accent3">
                    <a:lumMod val="25000"/>
                  </a:schemeClr>
                </a:solidFill>
                <a:latin typeface="Courier New" panose="02070309020205020404" pitchFamily="49" charset="0"/>
                <a:cs typeface="Courier New" panose="02070309020205020404" pitchFamily="49" charset="0"/>
              </a:rPr>
              <a:t>BETWEEN 4000 AND 6000 </a:t>
            </a:r>
            <a:r>
              <a:rPr lang="en-US" sz="1800" dirty="0">
                <a:solidFill>
                  <a:schemeClr val="accent3">
                    <a:lumMod val="25000"/>
                  </a:schemeClr>
                </a:solidFill>
                <a:latin typeface="Abadi" panose="020B0604020104020204" pitchFamily="34" charset="0"/>
              </a:rPr>
              <a:t>or </a:t>
            </a:r>
            <a:r>
              <a:rPr lang="en-US" sz="1800" i="1" dirty="0">
                <a:solidFill>
                  <a:schemeClr val="accent3">
                    <a:lumMod val="25000"/>
                  </a:schemeClr>
                </a:solidFill>
                <a:latin typeface="Courier New" panose="02070309020205020404" pitchFamily="49" charset="0"/>
                <a:cs typeface="Courier New" panose="02070309020205020404" pitchFamily="49" charset="0"/>
              </a:rPr>
              <a:t>&gt;= 4000 AND &lt;= 6000</a:t>
            </a:r>
            <a:r>
              <a:rPr lang="en-US" sz="1800" dirty="0">
                <a:solidFill>
                  <a:schemeClr val="accent3">
                    <a:lumMod val="25000"/>
                  </a:schemeClr>
                </a:solidFill>
                <a:latin typeface="Abadi" panose="020B0604020104020204" pitchFamily="34" charset="0"/>
              </a:rPr>
              <a:t>.</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 (SQL)</a:t>
            </a:r>
          </a:p>
        </p:txBody>
      </p:sp>
      <p:pic>
        <p:nvPicPr>
          <p:cNvPr id="2" name="Imagen 1">
            <a:extLst>
              <a:ext uri="{FF2B5EF4-FFF2-40B4-BE49-F238E27FC236}">
                <a16:creationId xmlns:a16="http://schemas.microsoft.com/office/drawing/2014/main" id="{44AF6BF8-7081-D67A-0C0E-0B540661AE7C}"/>
              </a:ext>
            </a:extLst>
          </p:cNvPr>
          <p:cNvPicPr>
            <a:picLocks noChangeAspect="1"/>
          </p:cNvPicPr>
          <p:nvPr/>
        </p:nvPicPr>
        <p:blipFill>
          <a:blip r:embed="rId3"/>
          <a:stretch>
            <a:fillRect/>
          </a:stretch>
        </p:blipFill>
        <p:spPr>
          <a:xfrm>
            <a:off x="770010" y="1852204"/>
            <a:ext cx="4750513" cy="1152252"/>
          </a:xfrm>
          <a:prstGeom prst="rect">
            <a:avLst/>
          </a:prstGeom>
        </p:spPr>
      </p:pic>
      <p:pic>
        <p:nvPicPr>
          <p:cNvPr id="3" name="Imagen 2">
            <a:extLst>
              <a:ext uri="{FF2B5EF4-FFF2-40B4-BE49-F238E27FC236}">
                <a16:creationId xmlns:a16="http://schemas.microsoft.com/office/drawing/2014/main" id="{D66BD77F-9F76-F230-F9FF-D0D99B29A64E}"/>
              </a:ext>
            </a:extLst>
          </p:cNvPr>
          <p:cNvPicPr>
            <a:picLocks noChangeAspect="1"/>
          </p:cNvPicPr>
          <p:nvPr/>
        </p:nvPicPr>
        <p:blipFill>
          <a:blip r:embed="rId4"/>
          <a:stretch>
            <a:fillRect/>
          </a:stretch>
        </p:blipFill>
        <p:spPr>
          <a:xfrm>
            <a:off x="7310184" y="1785893"/>
            <a:ext cx="4111806" cy="1370602"/>
          </a:xfrm>
          <a:prstGeom prst="rect">
            <a:avLst/>
          </a:prstGeom>
        </p:spPr>
      </p:pic>
      <p:cxnSp>
        <p:nvCxnSpPr>
          <p:cNvPr id="4" name="Conector recto de flecha 3">
            <a:extLst>
              <a:ext uri="{FF2B5EF4-FFF2-40B4-BE49-F238E27FC236}">
                <a16:creationId xmlns:a16="http://schemas.microsoft.com/office/drawing/2014/main" id="{8306752A-A767-3325-370B-C0AA79D03EE7}"/>
              </a:ext>
            </a:extLst>
          </p:cNvPr>
          <p:cNvCxnSpPr/>
          <p:nvPr/>
        </p:nvCxnSpPr>
        <p:spPr>
          <a:xfrm>
            <a:off x="5708469" y="2496915"/>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908" y="1463040"/>
            <a:ext cx="11260183" cy="4856310"/>
          </a:xfrm>
          <a:prstGeom prst="rect">
            <a:avLst/>
          </a:prstGeom>
        </p:spPr>
        <p:txBody>
          <a:bodyPr>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Results:</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success_missions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b="1" dirty="0">
                <a:solidFill>
                  <a:schemeClr val="accent3">
                    <a:lumMod val="25000"/>
                  </a:schemeClr>
                </a:solidFill>
                <a:latin typeface="Abadi" panose="020B0604020104020204" pitchFamily="34" charset="0"/>
              </a:rPr>
              <a:t>= 100</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failure_missions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b="1" dirty="0">
                <a:solidFill>
                  <a:schemeClr val="accent3">
                    <a:lumMod val="25000"/>
                  </a:schemeClr>
                </a:solidFill>
                <a:latin typeface="Abadi" panose="020B0604020104020204" pitchFamily="34" charset="0"/>
              </a:rPr>
              <a:t>= 1</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We count rows where </a:t>
            </a:r>
            <a:r>
              <a:rPr lang="en-US" sz="1800" i="1" dirty="0" err="1">
                <a:solidFill>
                  <a:schemeClr val="accent3">
                    <a:lumMod val="25000"/>
                  </a:schemeClr>
                </a:solidFill>
                <a:latin typeface="Courier New" panose="02070309020205020404" pitchFamily="49" charset="0"/>
                <a:cs typeface="Courier New" panose="02070309020205020404" pitchFamily="49" charset="0"/>
              </a:rPr>
              <a:t>Mission_Outcome</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b="1" dirty="0">
                <a:solidFill>
                  <a:schemeClr val="accent3">
                    <a:lumMod val="25000"/>
                  </a:schemeClr>
                </a:solidFill>
                <a:latin typeface="Abadi" panose="020B0604020104020204" pitchFamily="34" charset="0"/>
              </a:rPr>
              <a:t>starts with </a:t>
            </a:r>
            <a:r>
              <a:rPr lang="en-US" sz="1800" i="1" dirty="0">
                <a:solidFill>
                  <a:schemeClr val="accent3">
                    <a:lumMod val="25000"/>
                  </a:schemeClr>
                </a:solidFill>
                <a:latin typeface="Courier New" panose="02070309020205020404" pitchFamily="49" charset="0"/>
                <a:cs typeface="Courier New" panose="02070309020205020404" pitchFamily="49" charset="0"/>
              </a:rPr>
              <a:t>‘Success’ </a:t>
            </a:r>
            <a:r>
              <a:rPr lang="en-US" sz="1800" dirty="0">
                <a:solidFill>
                  <a:schemeClr val="accent3">
                    <a:lumMod val="25000"/>
                  </a:schemeClr>
                </a:solidFill>
                <a:latin typeface="Abadi" panose="020B0604020104020204" pitchFamily="34" charset="0"/>
              </a:rPr>
              <a:t>or </a:t>
            </a:r>
            <a:r>
              <a:rPr lang="en-US" sz="1800" i="1" dirty="0">
                <a:solidFill>
                  <a:schemeClr val="accent3">
                    <a:lumMod val="25000"/>
                  </a:schemeClr>
                </a:solidFill>
                <a:latin typeface="Courier New" panose="02070309020205020404" pitchFamily="49" charset="0"/>
                <a:cs typeface="Courier New" panose="02070309020205020404" pitchFamily="49" charset="0"/>
              </a:rPr>
              <a:t>‘Failure’ </a:t>
            </a:r>
            <a:r>
              <a:rPr lang="en-US" sz="1800" dirty="0">
                <a:solidFill>
                  <a:schemeClr val="accent3">
                    <a:lumMod val="25000"/>
                  </a:schemeClr>
                </a:solidFill>
                <a:latin typeface="Abadi" panose="020B0604020104020204" pitchFamily="34" charset="0"/>
              </a:rPr>
              <a:t>(</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dirty="0">
                <a:solidFill>
                  <a:schemeClr val="accent3">
                    <a:lumMod val="25000"/>
                  </a:schemeClr>
                </a:solidFill>
                <a:latin typeface="Abadi" panose="020B0604020104020204" pitchFamily="34" charset="0"/>
              </a:rPr>
              <a:t> is the wildcard), so labels like </a:t>
            </a:r>
            <a:r>
              <a:rPr lang="en-US" sz="1800" i="1" dirty="0">
                <a:solidFill>
                  <a:schemeClr val="accent3">
                    <a:lumMod val="25000"/>
                  </a:schemeClr>
                </a:solidFill>
                <a:latin typeface="Courier New" panose="02070309020205020404" pitchFamily="49" charset="0"/>
                <a:cs typeface="Courier New" panose="02070309020205020404" pitchFamily="49" charset="0"/>
              </a:rPr>
              <a:t>Success (drone ship) </a:t>
            </a:r>
            <a:r>
              <a:rPr lang="en-US" sz="1800" dirty="0">
                <a:solidFill>
                  <a:schemeClr val="accent3">
                    <a:lumMod val="25000"/>
                  </a:schemeClr>
                </a:solidFill>
                <a:latin typeface="Abadi" panose="020B0604020104020204" pitchFamily="34" charset="0"/>
              </a:rPr>
              <a:t>are included</a:t>
            </a:r>
          </a:p>
          <a:p>
            <a:pPr lvl="1">
              <a:lnSpc>
                <a:spcPct val="100000"/>
              </a:lnSpc>
              <a:spcBef>
                <a:spcPts val="1400"/>
              </a:spcBef>
            </a:pPr>
            <a:r>
              <a:rPr lang="en-US" sz="1800" b="1" dirty="0">
                <a:solidFill>
                  <a:schemeClr val="accent3">
                    <a:lumMod val="25000"/>
                  </a:schemeClr>
                </a:solidFill>
                <a:latin typeface="Abadi" panose="020B0604020104020204" pitchFamily="34" charset="0"/>
              </a:rPr>
              <a:t>Other outcome categories</a:t>
            </a:r>
            <a:r>
              <a:rPr lang="en-US" sz="1800" dirty="0">
                <a:solidFill>
                  <a:schemeClr val="accent3">
                    <a:lumMod val="25000"/>
                  </a:schemeClr>
                </a:solidFill>
                <a:latin typeface="Abadi" panose="020B0604020104020204" pitchFamily="34" charset="0"/>
              </a:rPr>
              <a:t> (e.g., </a:t>
            </a:r>
            <a:r>
              <a:rPr lang="en-US" sz="1800" i="1" dirty="0">
                <a:solidFill>
                  <a:schemeClr val="accent3">
                    <a:lumMod val="25000"/>
                  </a:schemeClr>
                </a:solidFill>
                <a:latin typeface="Abadi" panose="020B0604020104020204" pitchFamily="34" charset="0"/>
              </a:rPr>
              <a:t>Partial Failure</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Abadi" panose="020B0604020104020204" pitchFamily="34" charset="0"/>
              </a:rPr>
              <a:t>Prelaunch Failure</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Abadi" panose="020B0604020104020204" pitchFamily="34" charset="0"/>
              </a:rPr>
              <a:t>No attempt</a:t>
            </a:r>
            <a:r>
              <a:rPr lang="en-US" sz="1800" dirty="0">
                <a:solidFill>
                  <a:schemeClr val="accent3">
                    <a:lumMod val="25000"/>
                  </a:schemeClr>
                </a:solidFill>
                <a:latin typeface="Abadi" panose="020B0604020104020204" pitchFamily="34" charset="0"/>
              </a:rPr>
              <a:t>) are </a:t>
            </a:r>
            <a:r>
              <a:rPr lang="en-US" sz="1800" b="1" dirty="0">
                <a:solidFill>
                  <a:schemeClr val="accent3">
                    <a:lumMod val="25000"/>
                  </a:schemeClr>
                </a:solidFill>
                <a:latin typeface="Abadi" panose="020B0604020104020204" pitchFamily="34" charset="0"/>
              </a:rPr>
              <a:t>excluded </a:t>
            </a:r>
            <a:r>
              <a:rPr lang="en-US" sz="1800" dirty="0">
                <a:solidFill>
                  <a:schemeClr val="accent3">
                    <a:lumMod val="25000"/>
                  </a:schemeClr>
                </a:solidFill>
                <a:latin typeface="Abadi" panose="020B0604020104020204" pitchFamily="34" charset="0"/>
              </a:rPr>
              <a:t>by design – this slide reports </a:t>
            </a:r>
            <a:r>
              <a:rPr lang="en-US" sz="1800" b="1" dirty="0">
                <a:solidFill>
                  <a:schemeClr val="accent3">
                    <a:lumMod val="25000"/>
                  </a:schemeClr>
                </a:solidFill>
                <a:latin typeface="Abadi" panose="020B0604020104020204" pitchFamily="34" charset="0"/>
              </a:rPr>
              <a:t>only</a:t>
            </a:r>
            <a:r>
              <a:rPr lang="en-US" sz="1800" dirty="0">
                <a:solidFill>
                  <a:schemeClr val="accent3">
                    <a:lumMod val="25000"/>
                  </a:schemeClr>
                </a:solidFill>
                <a:latin typeface="Abadi" panose="020B0604020104020204" pitchFamily="34" charset="0"/>
              </a:rPr>
              <a:t> explicit successes and failures.</a:t>
            </a:r>
          </a:p>
          <a:p>
            <a:pPr lvl="1">
              <a:lnSpc>
                <a:spcPct val="100000"/>
              </a:lnSpc>
              <a:spcBef>
                <a:spcPts val="1400"/>
              </a:spcBef>
            </a:pPr>
            <a:r>
              <a:rPr lang="en-US" sz="1800" dirty="0">
                <a:solidFill>
                  <a:schemeClr val="accent3">
                    <a:lumMod val="25000"/>
                  </a:schemeClr>
                </a:solidFill>
                <a:latin typeface="Abadi" panose="020B0604020104020204" pitchFamily="34" charset="0"/>
              </a:rPr>
              <a:t>These are </a:t>
            </a:r>
            <a:r>
              <a:rPr lang="en-US" sz="1800" b="1" dirty="0">
                <a:solidFill>
                  <a:schemeClr val="accent3">
                    <a:lumMod val="25000"/>
                  </a:schemeClr>
                </a:solidFill>
                <a:latin typeface="Abadi" panose="020B0604020104020204" pitchFamily="34" charset="0"/>
              </a:rPr>
              <a:t>counts </a:t>
            </a:r>
            <a:r>
              <a:rPr lang="en-US" sz="1800" dirty="0">
                <a:solidFill>
                  <a:schemeClr val="accent3">
                    <a:lumMod val="25000"/>
                  </a:schemeClr>
                </a:solidFill>
                <a:latin typeface="Abadi" panose="020B0604020104020204" pitchFamily="34" charset="0"/>
              </a:rPr>
              <a:t>(not percentages)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 (SQL)</a:t>
            </a:r>
          </a:p>
        </p:txBody>
      </p:sp>
      <p:pic>
        <p:nvPicPr>
          <p:cNvPr id="2" name="Imagen 1">
            <a:extLst>
              <a:ext uri="{FF2B5EF4-FFF2-40B4-BE49-F238E27FC236}">
                <a16:creationId xmlns:a16="http://schemas.microsoft.com/office/drawing/2014/main" id="{DB9E2E6C-05C2-ECD9-81A2-9ACA3B6DF3F2}"/>
              </a:ext>
            </a:extLst>
          </p:cNvPr>
          <p:cNvPicPr>
            <a:picLocks noChangeAspect="1"/>
          </p:cNvPicPr>
          <p:nvPr/>
        </p:nvPicPr>
        <p:blipFill>
          <a:blip r:embed="rId3"/>
          <a:stretch>
            <a:fillRect/>
          </a:stretch>
        </p:blipFill>
        <p:spPr>
          <a:xfrm>
            <a:off x="770010" y="1961967"/>
            <a:ext cx="6433793" cy="913891"/>
          </a:xfrm>
          <a:prstGeom prst="rect">
            <a:avLst/>
          </a:prstGeom>
        </p:spPr>
      </p:pic>
      <p:pic>
        <p:nvPicPr>
          <p:cNvPr id="4" name="Imagen 3">
            <a:extLst>
              <a:ext uri="{FF2B5EF4-FFF2-40B4-BE49-F238E27FC236}">
                <a16:creationId xmlns:a16="http://schemas.microsoft.com/office/drawing/2014/main" id="{1EEB0944-C675-B30A-8F8F-E7BD100EC77B}"/>
              </a:ext>
            </a:extLst>
          </p:cNvPr>
          <p:cNvPicPr>
            <a:picLocks noChangeAspect="1"/>
          </p:cNvPicPr>
          <p:nvPr/>
        </p:nvPicPr>
        <p:blipFill>
          <a:blip r:embed="rId4"/>
          <a:stretch>
            <a:fillRect/>
          </a:stretch>
        </p:blipFill>
        <p:spPr>
          <a:xfrm>
            <a:off x="8903756" y="2102810"/>
            <a:ext cx="2822335" cy="632203"/>
          </a:xfrm>
          <a:prstGeom prst="rect">
            <a:avLst/>
          </a:prstGeom>
        </p:spPr>
      </p:pic>
      <p:cxnSp>
        <p:nvCxnSpPr>
          <p:cNvPr id="6" name="Conector recto de flecha 5">
            <a:extLst>
              <a:ext uri="{FF2B5EF4-FFF2-40B4-BE49-F238E27FC236}">
                <a16:creationId xmlns:a16="http://schemas.microsoft.com/office/drawing/2014/main" id="{28783555-84EF-81B2-F6C7-8E97C89DE1A6}"/>
              </a:ext>
            </a:extLst>
          </p:cNvPr>
          <p:cNvCxnSpPr/>
          <p:nvPr/>
        </p:nvCxnSpPr>
        <p:spPr>
          <a:xfrm>
            <a:off x="7471954" y="2483852"/>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97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94063" y="1423851"/>
            <a:ext cx="11403874" cy="4895499"/>
          </a:xfrm>
          <a:prstGeom prst="rect">
            <a:avLst/>
          </a:prstGeom>
        </p:spPr>
        <p:txBody>
          <a:bodyPr>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Query:</a:t>
            </a:r>
          </a:p>
          <a:p>
            <a:pPr>
              <a:lnSpc>
                <a:spcPct val="100000"/>
              </a:lnSpc>
              <a:spcBef>
                <a:spcPts val="1400"/>
              </a:spcBef>
            </a:pPr>
            <a:endParaRPr lang="en-US" sz="2200" b="1" dirty="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a:p>
            <a:pPr>
              <a:lnSpc>
                <a:spcPct val="100000"/>
              </a:lnSpc>
              <a:spcBef>
                <a:spcPts val="1400"/>
              </a:spcBef>
            </a:pPr>
            <a:endParaRPr lang="en-US" sz="14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All returned rows have </a:t>
            </a:r>
            <a:r>
              <a:rPr lang="en-US" sz="1800" i="1" dirty="0">
                <a:solidFill>
                  <a:schemeClr val="accent3">
                    <a:lumMod val="25000"/>
                  </a:schemeClr>
                </a:solidFill>
                <a:latin typeface="Courier New" panose="02070309020205020404" pitchFamily="49" charset="0"/>
                <a:cs typeface="Courier New" panose="02070309020205020404" pitchFamily="49" charset="0"/>
              </a:rPr>
              <a:t>PAYLOAD_MASS__KG_</a:t>
            </a:r>
            <a:r>
              <a:rPr lang="en-US" sz="1800" dirty="0">
                <a:solidFill>
                  <a:schemeClr val="accent3">
                    <a:lumMod val="25000"/>
                  </a:schemeClr>
                </a:solidFill>
                <a:latin typeface="Abadi" panose="020B0604020104020204" pitchFamily="34" charset="0"/>
              </a:rPr>
              <a:t> = </a:t>
            </a:r>
            <a:r>
              <a:rPr lang="en-US" sz="1800" b="1" dirty="0">
                <a:solidFill>
                  <a:schemeClr val="accent3">
                    <a:lumMod val="25000"/>
                  </a:schemeClr>
                </a:solidFill>
                <a:latin typeface="Abadi" panose="020B0604020104020204" pitchFamily="34" charset="0"/>
              </a:rPr>
              <a:t>15,600 kg</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include several </a:t>
            </a:r>
            <a:r>
              <a:rPr lang="en-US" sz="1800" b="1" dirty="0">
                <a:solidFill>
                  <a:schemeClr val="accent3">
                    <a:lumMod val="25000"/>
                  </a:schemeClr>
                </a:solidFill>
                <a:latin typeface="Abadi" panose="020B0604020104020204" pitchFamily="34" charset="0"/>
              </a:rPr>
              <a:t>Falcon 9 Block 5</a:t>
            </a:r>
            <a:r>
              <a:rPr lang="en-US" sz="1800" dirty="0">
                <a:solidFill>
                  <a:schemeClr val="accent3">
                    <a:lumMod val="25000"/>
                  </a:schemeClr>
                </a:solidFill>
                <a:latin typeface="Abadi" panose="020B0604020104020204" pitchFamily="34" charset="0"/>
              </a:rPr>
              <a:t> units (see image)</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subquery</a:t>
            </a:r>
            <a:r>
              <a:rPr lang="en-US" sz="1800" dirty="0">
                <a:solidFill>
                  <a:schemeClr val="accent3">
                    <a:lumMod val="25000"/>
                  </a:schemeClr>
                </a:solidFill>
                <a:latin typeface="Abadi" panose="020B0604020104020204" pitchFamily="34" charset="0"/>
              </a:rPr>
              <a:t> gets the </a:t>
            </a:r>
            <a:r>
              <a:rPr lang="en-US" sz="1800" b="1" dirty="0">
                <a:solidFill>
                  <a:schemeClr val="accent3">
                    <a:lumMod val="25000"/>
                  </a:schemeClr>
                </a:solidFill>
                <a:latin typeface="Abadi" panose="020B0604020104020204" pitchFamily="34" charset="0"/>
              </a:rPr>
              <a:t>global maximum</a:t>
            </a:r>
            <a:r>
              <a:rPr lang="en-US" sz="1800" dirty="0">
                <a:solidFill>
                  <a:schemeClr val="accent3">
                    <a:lumMod val="25000"/>
                  </a:schemeClr>
                </a:solidFill>
                <a:latin typeface="Abadi" panose="020B0604020104020204" pitchFamily="34" charset="0"/>
              </a:rPr>
              <a:t> payload mass in the table</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b="1" dirty="0">
                <a:solidFill>
                  <a:schemeClr val="accent3">
                    <a:lumMod val="25000"/>
                  </a:schemeClr>
                </a:solidFill>
                <a:latin typeface="Abadi" panose="020B0604020104020204" pitchFamily="34" charset="0"/>
              </a:rPr>
              <a:t>outer query</a:t>
            </a:r>
            <a:r>
              <a:rPr lang="en-US" sz="1800" dirty="0">
                <a:solidFill>
                  <a:schemeClr val="accent3">
                    <a:lumMod val="25000"/>
                  </a:schemeClr>
                </a:solidFill>
                <a:latin typeface="Abadi" panose="020B0604020104020204" pitchFamily="34" charset="0"/>
              </a:rPr>
              <a:t> returns </a:t>
            </a:r>
            <a:r>
              <a:rPr lang="en-US" sz="1800" b="1" dirty="0">
                <a:solidFill>
                  <a:schemeClr val="accent3">
                    <a:lumMod val="25000"/>
                  </a:schemeClr>
                </a:solidFill>
                <a:latin typeface="Abadi" panose="020B0604020104020204" pitchFamily="34" charset="0"/>
              </a:rPr>
              <a:t>every booster</a:t>
            </a:r>
            <a:r>
              <a:rPr lang="en-US" sz="1800" dirty="0">
                <a:solidFill>
                  <a:schemeClr val="accent3">
                    <a:lumMod val="25000"/>
                  </a:schemeClr>
                </a:solidFill>
                <a:latin typeface="Abadi" panose="020B0604020104020204" pitchFamily="34" charset="0"/>
              </a:rPr>
              <a:t> whose recorded payload mass equals that maximum; </a:t>
            </a:r>
            <a:r>
              <a:rPr lang="en-US" sz="1800" i="1" dirty="0">
                <a:solidFill>
                  <a:schemeClr val="accent3">
                    <a:lumMod val="25000"/>
                  </a:schemeClr>
                </a:solidFill>
                <a:latin typeface="Courier New" panose="02070309020205020404" pitchFamily="49" charset="0"/>
                <a:cs typeface="Courier New" panose="02070309020205020404" pitchFamily="49" charset="0"/>
              </a:rPr>
              <a:t>DISTINCT</a:t>
            </a:r>
            <a:r>
              <a:rPr lang="en-US" sz="1800" dirty="0">
                <a:solidFill>
                  <a:schemeClr val="accent3">
                    <a:lumMod val="25000"/>
                  </a:schemeClr>
                </a:solidFill>
                <a:latin typeface="Abadi" panose="020B0604020104020204" pitchFamily="34" charset="0"/>
              </a:rPr>
              <a:t> prevents duplicate booster/payload pairs</a:t>
            </a:r>
          </a:p>
          <a:p>
            <a:pPr lvl="1">
              <a:lnSpc>
                <a:spcPct val="100000"/>
              </a:lnSpc>
              <a:spcBef>
                <a:spcPts val="1400"/>
              </a:spcBef>
            </a:pPr>
            <a:r>
              <a:rPr lang="en-US" sz="1800" dirty="0">
                <a:solidFill>
                  <a:schemeClr val="accent3">
                    <a:lumMod val="25000"/>
                  </a:schemeClr>
                </a:solidFill>
                <a:latin typeface="Abadi" panose="020B0604020104020204" pitchFamily="34" charset="0"/>
              </a:rPr>
              <a:t>Several boosters appear because </a:t>
            </a:r>
            <a:r>
              <a:rPr lang="en-US" sz="1800" b="1" dirty="0">
                <a:solidFill>
                  <a:schemeClr val="accent3">
                    <a:lumMod val="25000"/>
                  </a:schemeClr>
                </a:solidFill>
                <a:latin typeface="Abadi" panose="020B0604020104020204" pitchFamily="34" charset="0"/>
              </a:rPr>
              <a:t>multiple missions</a:t>
            </a:r>
            <a:r>
              <a:rPr lang="en-US" sz="1800" dirty="0">
                <a:solidFill>
                  <a:schemeClr val="accent3">
                    <a:lumMod val="25000"/>
                  </a:schemeClr>
                </a:solidFill>
                <a:latin typeface="Abadi" panose="020B0604020104020204" pitchFamily="34" charset="0"/>
              </a:rPr>
              <a:t> share the </a:t>
            </a:r>
            <a:r>
              <a:rPr lang="en-US" sz="1800" b="1" dirty="0">
                <a:solidFill>
                  <a:schemeClr val="accent3">
                    <a:lumMod val="25000"/>
                  </a:schemeClr>
                </a:solidFill>
                <a:latin typeface="Abadi" panose="020B0604020104020204" pitchFamily="34" charset="0"/>
              </a:rPr>
              <a:t>same top mass (15,600 kg)</a:t>
            </a:r>
            <a:r>
              <a:rPr lang="en-US" sz="1800" dirty="0">
                <a:solidFill>
                  <a:schemeClr val="accent3">
                    <a:lumMod val="25000"/>
                  </a:schemeClr>
                </a:solidFill>
                <a:latin typeface="Abadi" panose="020B0604020104020204" pitchFamily="34" charset="0"/>
              </a:rPr>
              <a:t> in this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 (SQL)</a:t>
            </a:r>
          </a:p>
        </p:txBody>
      </p:sp>
      <p:pic>
        <p:nvPicPr>
          <p:cNvPr id="2" name="Imagen 1">
            <a:extLst>
              <a:ext uri="{FF2B5EF4-FFF2-40B4-BE49-F238E27FC236}">
                <a16:creationId xmlns:a16="http://schemas.microsoft.com/office/drawing/2014/main" id="{BDDB515E-8C41-F10B-6419-AB3C7322E2BA}"/>
              </a:ext>
            </a:extLst>
          </p:cNvPr>
          <p:cNvPicPr>
            <a:picLocks noChangeAspect="1"/>
          </p:cNvPicPr>
          <p:nvPr/>
        </p:nvPicPr>
        <p:blipFill>
          <a:blip r:embed="rId3"/>
          <a:stretch>
            <a:fillRect/>
          </a:stretch>
        </p:blipFill>
        <p:spPr>
          <a:xfrm>
            <a:off x="770011" y="1923867"/>
            <a:ext cx="4180812" cy="1114883"/>
          </a:xfrm>
          <a:prstGeom prst="rect">
            <a:avLst/>
          </a:prstGeom>
        </p:spPr>
      </p:pic>
      <p:pic>
        <p:nvPicPr>
          <p:cNvPr id="4" name="Imagen 3">
            <a:extLst>
              <a:ext uri="{FF2B5EF4-FFF2-40B4-BE49-F238E27FC236}">
                <a16:creationId xmlns:a16="http://schemas.microsoft.com/office/drawing/2014/main" id="{E4BD5816-826C-61B0-53E0-039AE2BA8ED8}"/>
              </a:ext>
            </a:extLst>
          </p:cNvPr>
          <p:cNvPicPr>
            <a:picLocks noChangeAspect="1"/>
          </p:cNvPicPr>
          <p:nvPr/>
        </p:nvPicPr>
        <p:blipFill>
          <a:blip r:embed="rId4"/>
          <a:stretch>
            <a:fillRect/>
          </a:stretch>
        </p:blipFill>
        <p:spPr>
          <a:xfrm>
            <a:off x="9392194" y="1423850"/>
            <a:ext cx="2405743" cy="3190595"/>
          </a:xfrm>
          <a:prstGeom prst="rect">
            <a:avLst/>
          </a:prstGeom>
        </p:spPr>
      </p:pic>
      <p:cxnSp>
        <p:nvCxnSpPr>
          <p:cNvPr id="6" name="Conector recto de flecha 5">
            <a:extLst>
              <a:ext uri="{FF2B5EF4-FFF2-40B4-BE49-F238E27FC236}">
                <a16:creationId xmlns:a16="http://schemas.microsoft.com/office/drawing/2014/main" id="{10B491B7-1D3F-70A9-A89F-6F7F36A8084A}"/>
              </a:ext>
            </a:extLst>
          </p:cNvPr>
          <p:cNvCxnSpPr>
            <a:cxnSpLocks/>
          </p:cNvCxnSpPr>
          <p:nvPr/>
        </p:nvCxnSpPr>
        <p:spPr>
          <a:xfrm>
            <a:off x="5421087" y="2483852"/>
            <a:ext cx="34021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3251" y="1410789"/>
            <a:ext cx="11325497" cy="4908561"/>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b="1" dirty="0">
                <a:solidFill>
                  <a:schemeClr val="accent3">
                    <a:lumMod val="25000"/>
                  </a:schemeClr>
                </a:solidFill>
                <a:latin typeface="Abadi"/>
              </a:rPr>
              <a:t>Query</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15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Results:</a:t>
            </a:r>
            <a:endParaRPr lang="en-US" sz="22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See image</a:t>
            </a:r>
          </a:p>
          <a:p>
            <a:pPr>
              <a:lnSpc>
                <a:spcPct val="100000"/>
              </a:lnSpc>
              <a:spcBef>
                <a:spcPts val="1400"/>
              </a:spcBef>
            </a:pPr>
            <a:r>
              <a:rPr lang="en-US" sz="2200" b="1" dirty="0">
                <a:solidFill>
                  <a:schemeClr val="accent3">
                    <a:lumMod val="25000"/>
                  </a:schemeClr>
                </a:solidFill>
                <a:latin typeface="Abadi"/>
              </a:rPr>
              <a:t>Brief explanation:</a:t>
            </a:r>
          </a:p>
          <a:p>
            <a:pPr lvl="1">
              <a:lnSpc>
                <a:spcPct val="100000"/>
              </a:lnSpc>
              <a:spcBef>
                <a:spcPts val="1400"/>
              </a:spcBef>
            </a:pPr>
            <a:r>
              <a:rPr lang="en-US" sz="1800" dirty="0">
                <a:solidFill>
                  <a:schemeClr val="accent3">
                    <a:lumMod val="25000"/>
                  </a:schemeClr>
                </a:solidFill>
                <a:latin typeface="Abadi"/>
              </a:rPr>
              <a:t>Filters to </a:t>
            </a:r>
            <a:r>
              <a:rPr lang="en-US" sz="1800" b="1" dirty="0">
                <a:solidFill>
                  <a:schemeClr val="accent3">
                    <a:lumMod val="25000"/>
                  </a:schemeClr>
                </a:solidFill>
                <a:latin typeface="Abadi"/>
              </a:rPr>
              <a:t>year 2015</a:t>
            </a:r>
            <a:r>
              <a:rPr lang="en-US" sz="1800" dirty="0">
                <a:solidFill>
                  <a:schemeClr val="accent3">
                    <a:lumMod val="25000"/>
                  </a:schemeClr>
                </a:solidFill>
                <a:latin typeface="Abadi"/>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substr</a:t>
            </a:r>
            <a:r>
              <a:rPr lang="en-US" sz="1800" i="1" dirty="0">
                <a:solidFill>
                  <a:schemeClr val="accent3">
                    <a:lumMod val="25000"/>
                  </a:schemeClr>
                </a:solidFill>
                <a:latin typeface="Courier New" panose="02070309020205020404" pitchFamily="49" charset="0"/>
                <a:cs typeface="Courier New" panose="02070309020205020404" pitchFamily="49" charset="0"/>
              </a:rPr>
              <a:t>(Date, 0, 5) = ‘2015’</a:t>
            </a:r>
            <a:r>
              <a:rPr lang="en-US" sz="1800" dirty="0">
                <a:solidFill>
                  <a:schemeClr val="accent3">
                    <a:lumMod val="25000"/>
                  </a:schemeClr>
                </a:solidFill>
                <a:latin typeface="Abadi"/>
              </a:rPr>
              <a:t>) and to </a:t>
            </a:r>
            <a:r>
              <a:rPr lang="en-US" sz="1800" b="1" dirty="0">
                <a:solidFill>
                  <a:schemeClr val="accent3">
                    <a:lumMod val="25000"/>
                  </a:schemeClr>
                </a:solidFill>
                <a:latin typeface="Abadi"/>
              </a:rPr>
              <a:t>drone-ship landing failures only</a:t>
            </a:r>
          </a:p>
          <a:p>
            <a:pPr lvl="1">
              <a:lnSpc>
                <a:spcPct val="100000"/>
              </a:lnSpc>
              <a:spcBef>
                <a:spcPts val="1400"/>
              </a:spcBef>
            </a:pPr>
            <a:r>
              <a:rPr lang="en-US" sz="1800" dirty="0">
                <a:solidFill>
                  <a:schemeClr val="accent3">
                    <a:lumMod val="25000"/>
                  </a:schemeClr>
                </a:solidFill>
                <a:latin typeface="Abadi"/>
              </a:rPr>
              <a:t>Extracts the </a:t>
            </a:r>
            <a:r>
              <a:rPr lang="en-US" sz="1800" b="1" dirty="0">
                <a:solidFill>
                  <a:schemeClr val="accent3">
                    <a:lumMod val="25000"/>
                  </a:schemeClr>
                </a:solidFill>
                <a:latin typeface="Abadi"/>
              </a:rPr>
              <a:t>month</a:t>
            </a:r>
            <a:r>
              <a:rPr lang="en-US" sz="1800" dirty="0">
                <a:solidFill>
                  <a:schemeClr val="accent3">
                    <a:lumMod val="25000"/>
                  </a:schemeClr>
                </a:solidFill>
                <a:latin typeface="Abadi"/>
              </a:rPr>
              <a:t> as </a:t>
            </a:r>
            <a:r>
              <a:rPr lang="en-US" sz="1800" i="1" dirty="0" err="1">
                <a:solidFill>
                  <a:schemeClr val="accent3">
                    <a:lumMod val="25000"/>
                  </a:schemeClr>
                </a:solidFill>
                <a:latin typeface="Courier New" panose="02070309020205020404" pitchFamily="49" charset="0"/>
                <a:cs typeface="Courier New" panose="02070309020205020404" pitchFamily="49" charset="0"/>
              </a:rPr>
              <a:t>substr</a:t>
            </a:r>
            <a:r>
              <a:rPr lang="en-US" sz="1800" i="1" dirty="0">
                <a:solidFill>
                  <a:schemeClr val="accent3">
                    <a:lumMod val="25000"/>
                  </a:schemeClr>
                </a:solidFill>
                <a:latin typeface="Courier New" panose="02070309020205020404" pitchFamily="49" charset="0"/>
                <a:cs typeface="Courier New" panose="02070309020205020404" pitchFamily="49" charset="0"/>
              </a:rPr>
              <a:t>(Date, 6, 2) </a:t>
            </a:r>
            <a:r>
              <a:rPr lang="en-US" sz="1800" dirty="0">
                <a:solidFill>
                  <a:schemeClr val="accent3">
                    <a:lumMod val="25000"/>
                  </a:schemeClr>
                </a:solidFill>
                <a:latin typeface="Abadi"/>
              </a:rPr>
              <a:t>(MM) and </a:t>
            </a:r>
            <a:r>
              <a:rPr lang="en-US" sz="1800" b="1" dirty="0">
                <a:solidFill>
                  <a:schemeClr val="accent3">
                    <a:lumMod val="25000"/>
                  </a:schemeClr>
                </a:solidFill>
                <a:latin typeface="Abadi"/>
              </a:rPr>
              <a:t>orders chronologically</a:t>
            </a:r>
            <a:r>
              <a:rPr lang="en-US" sz="1800" dirty="0">
                <a:solidFill>
                  <a:schemeClr val="accent3">
                    <a:lumMod val="25000"/>
                  </a:schemeClr>
                </a:solidFill>
                <a:latin typeface="Abadi"/>
              </a:rPr>
              <a:t> by month (then date)</a:t>
            </a:r>
          </a:p>
          <a:p>
            <a:pPr lvl="1">
              <a:lnSpc>
                <a:spcPct val="100000"/>
              </a:lnSpc>
              <a:spcBef>
                <a:spcPts val="1400"/>
              </a:spcBef>
            </a:pPr>
            <a:r>
              <a:rPr lang="en-US" sz="1800" dirty="0">
                <a:solidFill>
                  <a:schemeClr val="accent3">
                    <a:lumMod val="25000"/>
                  </a:schemeClr>
                </a:solidFill>
                <a:latin typeface="Abadi"/>
              </a:rPr>
              <a:t>In this dataset, there are </a:t>
            </a:r>
            <a:r>
              <a:rPr lang="en-US" sz="1800" b="1" dirty="0">
                <a:solidFill>
                  <a:schemeClr val="accent3">
                    <a:lumMod val="25000"/>
                  </a:schemeClr>
                </a:solidFill>
                <a:latin typeface="Abadi"/>
              </a:rPr>
              <a:t>two matching records</a:t>
            </a:r>
            <a:r>
              <a:rPr lang="en-US" sz="1800" dirty="0">
                <a:solidFill>
                  <a:schemeClr val="accent3">
                    <a:lumMod val="25000"/>
                  </a:schemeClr>
                </a:solidFill>
                <a:latin typeface="Abadi"/>
              </a:rPr>
              <a:t>, both at </a:t>
            </a:r>
            <a:r>
              <a:rPr lang="en-US" sz="1800" b="1" dirty="0">
                <a:solidFill>
                  <a:schemeClr val="accent3">
                    <a:lumMod val="25000"/>
                  </a:schemeClr>
                </a:solidFill>
                <a:latin typeface="Abadi"/>
              </a:rPr>
              <a:t>Cape Canaveral LC-40</a:t>
            </a:r>
            <a:r>
              <a:rPr lang="en-US" sz="1800" dirty="0">
                <a:solidFill>
                  <a:schemeClr val="accent3">
                    <a:lumMod val="25000"/>
                  </a:schemeClr>
                </a:solidFill>
                <a:latin typeface="Abadi"/>
              </a:rPr>
              <a:t> with </a:t>
            </a:r>
            <a:r>
              <a:rPr lang="en-US" sz="1800" b="1" dirty="0">
                <a:solidFill>
                  <a:schemeClr val="accent3">
                    <a:lumMod val="25000"/>
                  </a:schemeClr>
                </a:solidFill>
                <a:latin typeface="Abadi"/>
              </a:rPr>
              <a:t>Falcon 9 v1.1</a:t>
            </a:r>
            <a:r>
              <a:rPr lang="en-US" sz="1800" dirty="0">
                <a:solidFill>
                  <a:schemeClr val="accent3">
                    <a:lumMod val="25000"/>
                  </a:schemeClr>
                </a:solidFill>
                <a:latin typeface="Abadi"/>
              </a:rPr>
              <a:t> boosters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 (SQL)</a:t>
            </a:r>
          </a:p>
        </p:txBody>
      </p:sp>
      <p:pic>
        <p:nvPicPr>
          <p:cNvPr id="2" name="Imagen 1">
            <a:extLst>
              <a:ext uri="{FF2B5EF4-FFF2-40B4-BE49-F238E27FC236}">
                <a16:creationId xmlns:a16="http://schemas.microsoft.com/office/drawing/2014/main" id="{013D3F5A-1C6C-658C-E025-9F33F7034BBC}"/>
              </a:ext>
            </a:extLst>
          </p:cNvPr>
          <p:cNvPicPr>
            <a:picLocks noChangeAspect="1"/>
          </p:cNvPicPr>
          <p:nvPr/>
        </p:nvPicPr>
        <p:blipFill>
          <a:blip r:embed="rId3"/>
          <a:stretch>
            <a:fillRect/>
          </a:stretch>
        </p:blipFill>
        <p:spPr>
          <a:xfrm>
            <a:off x="770010" y="1888670"/>
            <a:ext cx="4075039" cy="1984181"/>
          </a:xfrm>
          <a:prstGeom prst="rect">
            <a:avLst/>
          </a:prstGeom>
        </p:spPr>
      </p:pic>
      <p:pic>
        <p:nvPicPr>
          <p:cNvPr id="4" name="Imagen 3">
            <a:extLst>
              <a:ext uri="{FF2B5EF4-FFF2-40B4-BE49-F238E27FC236}">
                <a16:creationId xmlns:a16="http://schemas.microsoft.com/office/drawing/2014/main" id="{E4499BE6-DD80-2C24-A00A-54CB4B375B9C}"/>
              </a:ext>
            </a:extLst>
          </p:cNvPr>
          <p:cNvPicPr>
            <a:picLocks noChangeAspect="1"/>
          </p:cNvPicPr>
          <p:nvPr/>
        </p:nvPicPr>
        <p:blipFill>
          <a:blip r:embed="rId4"/>
          <a:stretch>
            <a:fillRect/>
          </a:stretch>
        </p:blipFill>
        <p:spPr>
          <a:xfrm>
            <a:off x="6952591" y="2672625"/>
            <a:ext cx="4333020" cy="945786"/>
          </a:xfrm>
          <a:prstGeom prst="rect">
            <a:avLst/>
          </a:prstGeom>
        </p:spPr>
      </p:pic>
      <p:cxnSp>
        <p:nvCxnSpPr>
          <p:cNvPr id="6" name="Conector recto de flecha 5">
            <a:extLst>
              <a:ext uri="{FF2B5EF4-FFF2-40B4-BE49-F238E27FC236}">
                <a16:creationId xmlns:a16="http://schemas.microsoft.com/office/drawing/2014/main" id="{0879E3DC-DFEF-1350-7510-70C147A2FCE4}"/>
              </a:ext>
            </a:extLst>
          </p:cNvPr>
          <p:cNvCxnSpPr/>
          <p:nvPr/>
        </p:nvCxnSpPr>
        <p:spPr>
          <a:xfrm>
            <a:off x="5238205" y="3150057"/>
            <a:ext cx="12598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909" y="1436914"/>
            <a:ext cx="11260181" cy="4882436"/>
          </a:xfrm>
          <a:prstGeom prst="rect">
            <a:avLst/>
          </a:prstGeom>
        </p:spPr>
        <p:txBody>
          <a:bodyPr lIns="91440" tIns="45720" rIns="91440" bIns="45720" anchor="t"/>
          <a:lstStyle/>
          <a:p>
            <a:pPr>
              <a:lnSpc>
                <a:spcPct val="100000"/>
              </a:lnSpc>
              <a:spcBef>
                <a:spcPts val="1400"/>
              </a:spcBef>
            </a:pPr>
            <a:r>
              <a:rPr lang="en-US" sz="2200" b="1" dirty="0">
                <a:solidFill>
                  <a:schemeClr val="accent3">
                    <a:lumMod val="25000"/>
                  </a:schemeClr>
                </a:solidFill>
                <a:latin typeface="Abadi"/>
              </a:rPr>
              <a:t>Query</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a:p>
            <a:pPr marL="0" indent="0">
              <a:lnSpc>
                <a:spcPct val="100000"/>
              </a:lnSpc>
              <a:spcBef>
                <a:spcPts val="1400"/>
              </a:spcBef>
              <a:buNone/>
            </a:pPr>
            <a:endParaRPr lang="en-US" sz="14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Results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See ranked table (right)</a:t>
            </a:r>
          </a:p>
          <a:p>
            <a:pPr>
              <a:lnSpc>
                <a:spcPct val="100000"/>
              </a:lnSpc>
              <a:spcBef>
                <a:spcPts val="1400"/>
              </a:spcBef>
            </a:pPr>
            <a:r>
              <a:rPr lang="en-US" sz="2200" b="1" dirty="0">
                <a:solidFill>
                  <a:schemeClr val="accent3">
                    <a:lumMod val="25000"/>
                  </a:schemeClr>
                </a:solidFill>
                <a:latin typeface="Abadi" panose="020B0604020104020204" pitchFamily="34" charset="0"/>
              </a:rPr>
              <a:t>Brief explanation:</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date(Date) </a:t>
            </a:r>
            <a:r>
              <a:rPr lang="en-US" sz="1800" dirty="0">
                <a:solidFill>
                  <a:schemeClr val="accent3">
                    <a:lumMod val="25000"/>
                  </a:schemeClr>
                </a:solidFill>
                <a:latin typeface="Abadi" panose="020B0604020104020204" pitchFamily="34" charset="0"/>
              </a:rPr>
              <a:t>casts timestamps to a </a:t>
            </a:r>
            <a:r>
              <a:rPr lang="en-US" sz="1800" b="1" dirty="0">
                <a:solidFill>
                  <a:schemeClr val="accent3">
                    <a:lumMod val="25000"/>
                  </a:schemeClr>
                </a:solidFill>
                <a:latin typeface="Abadi" panose="020B0604020104020204" pitchFamily="34" charset="0"/>
              </a:rPr>
              <a:t>date</a:t>
            </a:r>
            <a:r>
              <a:rPr lang="en-US" sz="1800" dirty="0">
                <a:solidFill>
                  <a:schemeClr val="accent3">
                    <a:lumMod val="25000"/>
                  </a:schemeClr>
                </a:solidFill>
                <a:latin typeface="Abadi" panose="020B0604020104020204" pitchFamily="34" charset="0"/>
              </a:rPr>
              <a:t> (YYYY-MM-DD) and </a:t>
            </a:r>
            <a:r>
              <a:rPr lang="en-US" sz="1800" i="1" dirty="0">
                <a:solidFill>
                  <a:schemeClr val="accent3">
                    <a:lumMod val="25000"/>
                  </a:schemeClr>
                </a:solidFill>
                <a:latin typeface="Courier New" panose="02070309020205020404" pitchFamily="49" charset="0"/>
                <a:cs typeface="Courier New" panose="02070309020205020404" pitchFamily="49" charset="0"/>
              </a:rPr>
              <a:t>BETWEEN</a:t>
            </a:r>
            <a:r>
              <a:rPr lang="en-US" sz="1800" dirty="0">
                <a:solidFill>
                  <a:schemeClr val="accent3">
                    <a:lumMod val="25000"/>
                  </a:schemeClr>
                </a:solidFill>
                <a:latin typeface="Abadi" panose="020B0604020104020204" pitchFamily="34" charset="0"/>
              </a:rPr>
              <a:t> is </a:t>
            </a:r>
            <a:r>
              <a:rPr lang="en-US" sz="1800" b="1" dirty="0">
                <a:solidFill>
                  <a:schemeClr val="accent3">
                    <a:lumMod val="25000"/>
                  </a:schemeClr>
                </a:solidFill>
                <a:latin typeface="Abadi" panose="020B0604020104020204" pitchFamily="34" charset="0"/>
              </a:rPr>
              <a:t>inclusive</a:t>
            </a:r>
            <a:r>
              <a:rPr lang="en-US" sz="1800" dirty="0">
                <a:solidFill>
                  <a:schemeClr val="accent3">
                    <a:lumMod val="25000"/>
                  </a:schemeClr>
                </a:solidFill>
                <a:latin typeface="Abadi" panose="020B0604020104020204" pitchFamily="34" charset="0"/>
              </a:rPr>
              <a:t> of both endpoints</a:t>
            </a:r>
          </a:p>
          <a:p>
            <a:pPr lvl="1">
              <a:lnSpc>
                <a:spcPct val="100000"/>
              </a:lnSpc>
              <a:spcBef>
                <a:spcPts val="1400"/>
              </a:spcBef>
            </a:pPr>
            <a:r>
              <a:rPr lang="en-US" sz="1800" dirty="0">
                <a:solidFill>
                  <a:schemeClr val="accent3">
                    <a:lumMod val="25000"/>
                  </a:schemeClr>
                </a:solidFill>
                <a:latin typeface="Abadi" panose="020B0604020104020204" pitchFamily="34" charset="0"/>
              </a:rPr>
              <a:t>We </a:t>
            </a:r>
            <a:r>
              <a:rPr lang="en-US" sz="1800" b="1" dirty="0">
                <a:solidFill>
                  <a:schemeClr val="accent3">
                    <a:lumMod val="25000"/>
                  </a:schemeClr>
                </a:solidFill>
                <a:latin typeface="Abadi" panose="020B0604020104020204" pitchFamily="34" charset="0"/>
              </a:rPr>
              <a:t>aggregate</a:t>
            </a:r>
            <a:r>
              <a:rPr lang="en-US" sz="1800" dirty="0">
                <a:solidFill>
                  <a:schemeClr val="accent3">
                    <a:lumMod val="25000"/>
                  </a:schemeClr>
                </a:solidFill>
                <a:latin typeface="Abadi" panose="020B0604020104020204" pitchFamily="34" charset="0"/>
              </a:rPr>
              <a:t> counts by </a:t>
            </a:r>
            <a:r>
              <a:rPr lang="en-US" sz="1800" i="1" dirty="0" err="1">
                <a:solidFill>
                  <a:schemeClr val="accent3">
                    <a:lumMod val="25000"/>
                  </a:schemeClr>
                </a:solidFill>
                <a:latin typeface="Courier New" panose="02070309020205020404" pitchFamily="49" charset="0"/>
                <a:cs typeface="Courier New" panose="02070309020205020404" pitchFamily="49" charset="0"/>
              </a:rPr>
              <a:t>Landing_Outcome</a:t>
            </a:r>
            <a:r>
              <a:rPr lang="en-US" sz="1800" dirty="0">
                <a:solidFill>
                  <a:schemeClr val="accent3">
                    <a:lumMod val="25000"/>
                  </a:schemeClr>
                </a:solidFill>
                <a:latin typeface="Abadi" panose="020B0604020104020204" pitchFamily="34" charset="0"/>
              </a:rPr>
              <a:t> and </a:t>
            </a:r>
            <a:r>
              <a:rPr lang="en-US" sz="1800" b="1" dirty="0">
                <a:solidFill>
                  <a:schemeClr val="accent3">
                    <a:lumMod val="25000"/>
                  </a:schemeClr>
                </a:solidFill>
                <a:latin typeface="Abadi" panose="020B0604020104020204" pitchFamily="34" charset="0"/>
              </a:rPr>
              <a:t>rank</a:t>
            </a:r>
            <a:r>
              <a:rPr lang="en-US" sz="1800" dirty="0">
                <a:solidFill>
                  <a:schemeClr val="accent3">
                    <a:lumMod val="25000"/>
                  </a:schemeClr>
                </a:solidFill>
                <a:latin typeface="Abadi" panose="020B0604020104020204" pitchFamily="34" charset="0"/>
              </a:rPr>
              <a:t> them with </a:t>
            </a:r>
            <a:r>
              <a:rPr lang="en-US" sz="1800" i="1" dirty="0">
                <a:solidFill>
                  <a:schemeClr val="accent3">
                    <a:lumMod val="25000"/>
                  </a:schemeClr>
                </a:solidFill>
                <a:latin typeface="Courier New" panose="02070309020205020404" pitchFamily="49" charset="0"/>
                <a:cs typeface="Courier New" panose="02070309020205020404" pitchFamily="49" charset="0"/>
              </a:rPr>
              <a:t>ORDER BY </a:t>
            </a:r>
            <a:r>
              <a:rPr lang="en-US" sz="1800" i="1" dirty="0" err="1">
                <a:solidFill>
                  <a:schemeClr val="accent3">
                    <a:lumMod val="25000"/>
                  </a:schemeClr>
                </a:solidFill>
                <a:latin typeface="Courier New" panose="02070309020205020404" pitchFamily="49" charset="0"/>
                <a:cs typeface="Courier New" panose="02070309020205020404" pitchFamily="49" charset="0"/>
              </a:rPr>
              <a:t>number_outcome</a:t>
            </a:r>
            <a:r>
              <a:rPr lang="en-US" sz="1800" i="1" dirty="0">
                <a:solidFill>
                  <a:schemeClr val="accent3">
                    <a:lumMod val="25000"/>
                  </a:schemeClr>
                </a:solidFill>
                <a:latin typeface="Courier New" panose="02070309020205020404" pitchFamily="49" charset="0"/>
                <a:cs typeface="Courier New" panose="02070309020205020404" pitchFamily="49" charset="0"/>
              </a:rPr>
              <a:t> DESC</a:t>
            </a:r>
          </a:p>
          <a:p>
            <a:pPr lvl="1">
              <a:lnSpc>
                <a:spcPct val="100000"/>
              </a:lnSpc>
              <a:spcBef>
                <a:spcPts val="1400"/>
              </a:spcBef>
            </a:pPr>
            <a:r>
              <a:rPr lang="en-US" sz="1800" dirty="0">
                <a:solidFill>
                  <a:schemeClr val="accent3">
                    <a:lumMod val="25000"/>
                  </a:schemeClr>
                </a:solidFill>
                <a:latin typeface="Abadi" panose="020B0604020104020204" pitchFamily="34" charset="0"/>
              </a:rPr>
              <a:t>Counts reflect </a:t>
            </a:r>
            <a:r>
              <a:rPr lang="en-US" sz="1800" b="1" dirty="0">
                <a:solidFill>
                  <a:schemeClr val="accent3">
                    <a:lumMod val="25000"/>
                  </a:schemeClr>
                </a:solidFill>
                <a:latin typeface="Abadi" panose="020B0604020104020204" pitchFamily="34" charset="0"/>
              </a:rPr>
              <a:t>only this time window</a:t>
            </a:r>
            <a:r>
              <a:rPr lang="en-US" sz="1800" dirty="0">
                <a:solidFill>
                  <a:schemeClr val="accent3">
                    <a:lumMod val="25000"/>
                  </a:schemeClr>
                </a:solidFill>
                <a:latin typeface="Abadi" panose="020B0604020104020204" pitchFamily="34" charset="0"/>
              </a:rPr>
              <a:t> (early Falcon 9 era), hence the high number of </a:t>
            </a:r>
            <a:r>
              <a:rPr lang="en-US" sz="1800" b="1" dirty="0">
                <a:solidFill>
                  <a:schemeClr val="accent3">
                    <a:lumMod val="25000"/>
                  </a:schemeClr>
                </a:solidFill>
                <a:latin typeface="Abadi" panose="020B0604020104020204" pitchFamily="34" charset="0"/>
              </a:rPr>
              <a:t>No attempt </a:t>
            </a:r>
            <a:r>
              <a:rPr lang="en-US" sz="1800" dirty="0">
                <a:solidFill>
                  <a:schemeClr val="accent3">
                    <a:lumMod val="25000"/>
                  </a:schemeClr>
                </a:solidFill>
                <a:latin typeface="Abadi" panose="020B0604020104020204" pitchFamily="34" charset="0"/>
              </a:rPr>
              <a:t>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 (SQL)</a:t>
            </a:r>
          </a:p>
        </p:txBody>
      </p:sp>
      <p:pic>
        <p:nvPicPr>
          <p:cNvPr id="2" name="Imagen 1">
            <a:extLst>
              <a:ext uri="{FF2B5EF4-FFF2-40B4-BE49-F238E27FC236}">
                <a16:creationId xmlns:a16="http://schemas.microsoft.com/office/drawing/2014/main" id="{E7D7D16C-6B9D-CB38-D04D-30BC69FDCA27}"/>
              </a:ext>
            </a:extLst>
          </p:cNvPr>
          <p:cNvPicPr>
            <a:picLocks noChangeAspect="1"/>
          </p:cNvPicPr>
          <p:nvPr/>
        </p:nvPicPr>
        <p:blipFill>
          <a:blip r:embed="rId3"/>
          <a:stretch>
            <a:fillRect/>
          </a:stretch>
        </p:blipFill>
        <p:spPr>
          <a:xfrm>
            <a:off x="770010" y="1899556"/>
            <a:ext cx="4269559" cy="1209403"/>
          </a:xfrm>
          <a:prstGeom prst="rect">
            <a:avLst/>
          </a:prstGeom>
        </p:spPr>
      </p:pic>
      <p:pic>
        <p:nvPicPr>
          <p:cNvPr id="4" name="Imagen 3">
            <a:extLst>
              <a:ext uri="{FF2B5EF4-FFF2-40B4-BE49-F238E27FC236}">
                <a16:creationId xmlns:a16="http://schemas.microsoft.com/office/drawing/2014/main" id="{10A2E525-C577-866C-B12C-2F9FD3ABF7D8}"/>
              </a:ext>
            </a:extLst>
          </p:cNvPr>
          <p:cNvPicPr>
            <a:picLocks noChangeAspect="1"/>
          </p:cNvPicPr>
          <p:nvPr/>
        </p:nvPicPr>
        <p:blipFill>
          <a:blip r:embed="rId4"/>
          <a:stretch>
            <a:fillRect/>
          </a:stretch>
        </p:blipFill>
        <p:spPr>
          <a:xfrm>
            <a:off x="9086667" y="1528303"/>
            <a:ext cx="2434771" cy="2278250"/>
          </a:xfrm>
          <a:prstGeom prst="rect">
            <a:avLst/>
          </a:prstGeom>
        </p:spPr>
      </p:pic>
      <p:cxnSp>
        <p:nvCxnSpPr>
          <p:cNvPr id="6" name="Conector recto de flecha 5">
            <a:extLst>
              <a:ext uri="{FF2B5EF4-FFF2-40B4-BE49-F238E27FC236}">
                <a16:creationId xmlns:a16="http://schemas.microsoft.com/office/drawing/2014/main" id="{7000E1A0-5A4A-578E-A996-9A7F89354562}"/>
              </a:ext>
            </a:extLst>
          </p:cNvPr>
          <p:cNvCxnSpPr>
            <a:cxnSpLocks/>
          </p:cNvCxnSpPr>
          <p:nvPr/>
        </p:nvCxnSpPr>
        <p:spPr>
          <a:xfrm>
            <a:off x="5708468" y="2614480"/>
            <a:ext cx="2821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168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31697" y="1558320"/>
            <a:ext cx="10539756" cy="4660673"/>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Project background and context:</a:t>
            </a:r>
            <a:endParaRPr lang="en-US" sz="2200" dirty="0">
              <a:solidFill>
                <a:schemeClr val="accent3">
                  <a:lumMod val="25000"/>
                </a:schemeClr>
              </a:solidFill>
              <a:latin typeface="Abadi" panose="020B0604020104020204" pitchFamily="34" charset="0"/>
            </a:endParaRPr>
          </a:p>
          <a:p>
            <a:pPr lvl="1">
              <a:lnSpc>
                <a:spcPct val="120000"/>
              </a:lnSpc>
              <a:spcBef>
                <a:spcPts val="1400"/>
              </a:spcBef>
              <a:buFont typeface="Courier New"/>
              <a:buChar char="o"/>
            </a:pPr>
            <a:r>
              <a:rPr lang="en-US" sz="1800" dirty="0">
                <a:solidFill>
                  <a:schemeClr val="accent3">
                    <a:lumMod val="25000"/>
                  </a:schemeClr>
                </a:solidFill>
                <a:latin typeface="Abadi"/>
              </a:rPr>
              <a:t>SpaceX aims to maximize first-stage recovery to reduce costs. Using historical launch data, we investigate which variables (launch site, payload mass, orbit, booster version, flight number, etc.) influence success and how results have changed over time.</a:t>
            </a:r>
          </a:p>
          <a:p>
            <a:pPr>
              <a:spcBef>
                <a:spcPts val="1400"/>
              </a:spcBef>
            </a:pPr>
            <a:r>
              <a:rPr lang="en-US" sz="2200" dirty="0">
                <a:solidFill>
                  <a:schemeClr val="accent3">
                    <a:lumMod val="25000"/>
                  </a:schemeClr>
                </a:solidFill>
                <a:latin typeface="Abadi"/>
              </a:rPr>
              <a:t>Objective:</a:t>
            </a:r>
          </a:p>
          <a:p>
            <a:pPr lvl="1">
              <a:spcBef>
                <a:spcPts val="1400"/>
              </a:spcBef>
              <a:buFont typeface="Courier New"/>
              <a:buChar char="o"/>
            </a:pPr>
            <a:r>
              <a:rPr lang="en-US" sz="1800" dirty="0">
                <a:solidFill>
                  <a:schemeClr val="accent3">
                    <a:lumMod val="25000"/>
                  </a:schemeClr>
                </a:solidFill>
                <a:latin typeface="Abadi"/>
              </a:rPr>
              <a:t>Identify the factors associated with a successful first-stage landing and evaluate a classification model to predict it</a:t>
            </a:r>
          </a:p>
          <a:p>
            <a:pPr>
              <a:spcBef>
                <a:spcPts val="1400"/>
              </a:spcBef>
            </a:pPr>
            <a:r>
              <a:rPr lang="en-US" sz="2200" dirty="0">
                <a:solidFill>
                  <a:schemeClr val="accent3">
                    <a:lumMod val="25000"/>
                  </a:schemeClr>
                </a:solidFill>
                <a:latin typeface="Abadi"/>
              </a:rPr>
              <a:t>Research questions:</a:t>
            </a:r>
          </a:p>
          <a:p>
            <a:pPr lvl="1">
              <a:spcBef>
                <a:spcPts val="1400"/>
              </a:spcBef>
              <a:buFont typeface="Courier New"/>
              <a:buChar char="o"/>
            </a:pPr>
            <a:r>
              <a:rPr lang="en-US" sz="1800" dirty="0">
                <a:solidFill>
                  <a:schemeClr val="accent3">
                    <a:lumMod val="25000"/>
                  </a:schemeClr>
                </a:solidFill>
                <a:latin typeface="Abadi"/>
              </a:rPr>
              <a:t>Which </a:t>
            </a:r>
            <a:r>
              <a:rPr lang="en-US" sz="1800" b="1" dirty="0">
                <a:solidFill>
                  <a:schemeClr val="accent3">
                    <a:lumMod val="25000"/>
                  </a:schemeClr>
                </a:solidFill>
                <a:latin typeface="Abadi"/>
              </a:rPr>
              <a:t>factors </a:t>
            </a:r>
            <a:r>
              <a:rPr lang="en-US" sz="1800" dirty="0">
                <a:solidFill>
                  <a:schemeClr val="accent3">
                    <a:lumMod val="25000"/>
                  </a:schemeClr>
                </a:solidFill>
                <a:latin typeface="Abadi"/>
              </a:rPr>
              <a:t>are associated with a higher probability of a </a:t>
            </a:r>
            <a:r>
              <a:rPr lang="en-US" sz="1800" b="1" dirty="0">
                <a:solidFill>
                  <a:schemeClr val="accent3">
                    <a:lumMod val="25000"/>
                  </a:schemeClr>
                </a:solidFill>
                <a:latin typeface="Abadi"/>
              </a:rPr>
              <a:t>successful first-stage landing</a:t>
            </a:r>
            <a:r>
              <a:rPr lang="en-US" sz="1800" dirty="0">
                <a:solidFill>
                  <a:schemeClr val="accent3">
                    <a:lumMod val="25000"/>
                  </a:schemeClr>
                </a:solidFill>
                <a:latin typeface="Abadi"/>
              </a:rPr>
              <a:t>?</a:t>
            </a:r>
          </a:p>
          <a:p>
            <a:pPr lvl="1">
              <a:spcBef>
                <a:spcPts val="1400"/>
              </a:spcBef>
              <a:buFont typeface="Courier New"/>
              <a:buChar char="o"/>
            </a:pPr>
            <a:r>
              <a:rPr lang="en-US" sz="1800" dirty="0">
                <a:solidFill>
                  <a:schemeClr val="accent3">
                    <a:lumMod val="25000"/>
                  </a:schemeClr>
                </a:solidFill>
                <a:latin typeface="Abadi"/>
              </a:rPr>
              <a:t>How do</a:t>
            </a:r>
            <a:r>
              <a:rPr lang="en-US" sz="1800" b="1" dirty="0">
                <a:solidFill>
                  <a:schemeClr val="accent3">
                    <a:lumMod val="25000"/>
                  </a:schemeClr>
                </a:solidFill>
                <a:latin typeface="Abadi"/>
              </a:rPr>
              <a:t> payload mass (kg)</a:t>
            </a:r>
            <a:r>
              <a:rPr lang="en-US" sz="1800" dirty="0">
                <a:solidFill>
                  <a:schemeClr val="accent3">
                    <a:lumMod val="25000"/>
                  </a:schemeClr>
                </a:solidFill>
                <a:latin typeface="Abadi"/>
              </a:rPr>
              <a:t> and </a:t>
            </a:r>
            <a:r>
              <a:rPr lang="en-US" sz="1800" b="1" dirty="0">
                <a:solidFill>
                  <a:schemeClr val="accent3">
                    <a:lumMod val="25000"/>
                  </a:schemeClr>
                </a:solidFill>
                <a:latin typeface="Abadi"/>
              </a:rPr>
              <a:t>orbit </a:t>
            </a:r>
            <a:r>
              <a:rPr lang="en-US" sz="1800" dirty="0">
                <a:solidFill>
                  <a:schemeClr val="accent3">
                    <a:lumMod val="25000"/>
                  </a:schemeClr>
                </a:solidFill>
                <a:latin typeface="Abadi"/>
              </a:rPr>
              <a:t>affect the outcome?</a:t>
            </a:r>
            <a:endParaRPr lang="en-US" sz="1800" dirty="0">
              <a:solidFill>
                <a:schemeClr val="accent3">
                  <a:lumMod val="25000"/>
                </a:schemeClr>
              </a:solidFill>
              <a:latin typeface="Abadi" panose="020B0604020104020204" pitchFamily="34" charset="0"/>
            </a:endParaRPr>
          </a:p>
          <a:p>
            <a:pPr lvl="1">
              <a:spcBef>
                <a:spcPts val="1400"/>
              </a:spcBef>
              <a:buFont typeface="Courier New"/>
              <a:buChar char="o"/>
            </a:pPr>
            <a:r>
              <a:rPr lang="en-US" sz="1800" dirty="0">
                <a:solidFill>
                  <a:schemeClr val="accent3">
                    <a:lumMod val="25000"/>
                  </a:schemeClr>
                </a:solidFill>
                <a:latin typeface="Abadi"/>
              </a:rPr>
              <a:t>Are there differences by </a:t>
            </a:r>
            <a:r>
              <a:rPr lang="en-US" sz="1800" b="1" dirty="0">
                <a:solidFill>
                  <a:schemeClr val="accent3">
                    <a:lumMod val="25000"/>
                  </a:schemeClr>
                </a:solidFill>
                <a:latin typeface="Abadi"/>
              </a:rPr>
              <a:t>launch site</a:t>
            </a:r>
            <a:r>
              <a:rPr lang="en-US" sz="1800" dirty="0">
                <a:solidFill>
                  <a:schemeClr val="accent3">
                    <a:lumMod val="25000"/>
                  </a:schemeClr>
                </a:solidFill>
                <a:latin typeface="Abadi"/>
              </a:rPr>
              <a:t>?</a:t>
            </a:r>
          </a:p>
          <a:p>
            <a:pPr lvl="1">
              <a:spcBef>
                <a:spcPts val="1400"/>
              </a:spcBef>
              <a:buFont typeface="Courier New"/>
              <a:buChar char="o"/>
            </a:pPr>
            <a:r>
              <a:rPr lang="en-US" sz="1800" dirty="0">
                <a:solidFill>
                  <a:schemeClr val="accent3">
                    <a:lumMod val="25000"/>
                  </a:schemeClr>
                </a:solidFill>
                <a:latin typeface="Abadi"/>
              </a:rPr>
              <a:t>How has the</a:t>
            </a:r>
            <a:r>
              <a:rPr lang="en-US" sz="1800" b="1" dirty="0">
                <a:solidFill>
                  <a:schemeClr val="accent3">
                    <a:lumMod val="25000"/>
                  </a:schemeClr>
                </a:solidFill>
                <a:latin typeface="Abadi"/>
              </a:rPr>
              <a:t> success rate </a:t>
            </a:r>
            <a:r>
              <a:rPr lang="en-US" sz="1800" dirty="0">
                <a:solidFill>
                  <a:schemeClr val="accent3">
                    <a:lumMod val="25000"/>
                  </a:schemeClr>
                </a:solidFill>
                <a:latin typeface="Abadi"/>
              </a:rPr>
              <a:t>evolved overtime?</a:t>
            </a:r>
          </a:p>
          <a:p>
            <a:pPr lvl="1">
              <a:spcBef>
                <a:spcPts val="1400"/>
              </a:spcBef>
              <a:buFont typeface="Courier New"/>
              <a:buChar char="o"/>
            </a:pPr>
            <a:r>
              <a:rPr lang="en-US" sz="1800" dirty="0">
                <a:solidFill>
                  <a:schemeClr val="accent3">
                    <a:lumMod val="25000"/>
                  </a:schemeClr>
                </a:solidFill>
                <a:latin typeface="Abadi"/>
              </a:rPr>
              <a:t>Can we </a:t>
            </a:r>
            <a:r>
              <a:rPr lang="en-US" sz="1800" b="1" dirty="0">
                <a:solidFill>
                  <a:schemeClr val="accent3">
                    <a:lumMod val="25000"/>
                  </a:schemeClr>
                </a:solidFill>
                <a:latin typeface="Abadi"/>
              </a:rPr>
              <a:t>predict </a:t>
            </a:r>
            <a:r>
              <a:rPr lang="en-US" sz="1800" dirty="0">
                <a:solidFill>
                  <a:schemeClr val="accent3">
                    <a:lumMod val="25000"/>
                  </a:schemeClr>
                </a:solidFill>
                <a:latin typeface="Abadi"/>
              </a:rPr>
              <a:t>success with a </a:t>
            </a:r>
            <a:r>
              <a:rPr lang="en-US" sz="1800" b="1" dirty="0">
                <a:solidFill>
                  <a:schemeClr val="accent3">
                    <a:lumMod val="25000"/>
                  </a:schemeClr>
                </a:solidFill>
                <a:latin typeface="Abadi"/>
              </a:rPr>
              <a:t>reliable classification model</a:t>
            </a:r>
            <a:r>
              <a:rPr lang="en-US" sz="1800" dirty="0">
                <a:solidFill>
                  <a:schemeClr val="accent3">
                    <a:lumMod val="25000"/>
                  </a:schemeClr>
                </a:solidFill>
                <a:latin typeface="Abadi"/>
              </a:rPr>
              <a:t>?</a:t>
            </a:r>
          </a:p>
          <a:p>
            <a:pPr>
              <a:spcBef>
                <a:spcPts val="1400"/>
              </a:spcBef>
            </a:pPr>
            <a:r>
              <a:rPr lang="en-US" sz="2200" dirty="0">
                <a:solidFill>
                  <a:schemeClr val="accent3">
                    <a:lumMod val="25000"/>
                  </a:schemeClr>
                </a:solidFill>
                <a:latin typeface="Abadi"/>
              </a:rPr>
              <a:t>Target variable definition</a:t>
            </a:r>
          </a:p>
          <a:p>
            <a:pPr lvl="1">
              <a:spcBef>
                <a:spcPts val="1400"/>
              </a:spcBef>
              <a:buFont typeface="Courier New"/>
              <a:buChar char="o"/>
            </a:pPr>
            <a:r>
              <a:rPr lang="en-US" sz="1800" dirty="0">
                <a:solidFill>
                  <a:schemeClr val="accent3">
                    <a:lumMod val="25000"/>
                  </a:schemeClr>
                </a:solidFill>
                <a:latin typeface="Abadi"/>
              </a:rPr>
              <a:t>Successful first-stage landing (</a:t>
            </a:r>
            <a:r>
              <a:rPr lang="en-US" sz="1800" b="1" dirty="0">
                <a:solidFill>
                  <a:schemeClr val="accent3">
                    <a:lumMod val="25000"/>
                  </a:schemeClr>
                </a:solidFill>
                <a:latin typeface="Abadi"/>
              </a:rPr>
              <a:t>1 = success</a:t>
            </a:r>
            <a:r>
              <a:rPr lang="en-US" sz="1800" dirty="0">
                <a:solidFill>
                  <a:schemeClr val="accent3">
                    <a:lumMod val="25000"/>
                  </a:schemeClr>
                </a:solidFill>
                <a:latin typeface="Abadi"/>
              </a:rPr>
              <a:t>, </a:t>
            </a:r>
            <a:r>
              <a:rPr lang="en-US" sz="1800" b="1" dirty="0">
                <a:solidFill>
                  <a:schemeClr val="accent3">
                    <a:lumMod val="25000"/>
                  </a:schemeClr>
                </a:solidFill>
                <a:latin typeface="Abadi"/>
              </a:rPr>
              <a:t>0 = failure</a:t>
            </a:r>
            <a:r>
              <a:rPr lang="en-US" sz="1800" dirty="0">
                <a:solidFill>
                  <a:schemeClr val="accent3">
                    <a:lumMod val="25000"/>
                  </a:schemeClr>
                </a:solidFill>
                <a:latin typeface="Abadi"/>
              </a:rPr>
              <a: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47402" y="1358537"/>
            <a:ext cx="11297195" cy="2220685"/>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b="1" dirty="0">
                <a:solidFill>
                  <a:schemeClr val="accent3">
                    <a:lumMod val="25000"/>
                  </a:schemeClr>
                </a:solidFill>
                <a:latin typeface="Abadi"/>
              </a:rPr>
              <a:t>Markers</a:t>
            </a:r>
            <a:r>
              <a:rPr lang="en-US" sz="2200" dirty="0">
                <a:solidFill>
                  <a:schemeClr val="accent3">
                    <a:lumMod val="25000"/>
                  </a:schemeClr>
                </a:solidFill>
                <a:latin typeface="Abadi"/>
              </a:rPr>
              <a:t> show the </a:t>
            </a:r>
            <a:r>
              <a:rPr lang="en-US" sz="2200" b="1" dirty="0">
                <a:solidFill>
                  <a:schemeClr val="accent3">
                    <a:lumMod val="25000"/>
                  </a:schemeClr>
                </a:solidFill>
                <a:latin typeface="Abadi"/>
              </a:rPr>
              <a:t>four launch sites</a:t>
            </a:r>
            <a:r>
              <a:rPr lang="en-US" sz="2200" dirty="0">
                <a:solidFill>
                  <a:schemeClr val="accent3">
                    <a:lumMod val="25000"/>
                  </a:schemeClr>
                </a:solidFill>
                <a:latin typeface="Abadi"/>
              </a:rPr>
              <a:t> used in this project:</a:t>
            </a:r>
          </a:p>
          <a:p>
            <a:pPr lvl="1">
              <a:lnSpc>
                <a:spcPct val="100000"/>
              </a:lnSpc>
              <a:spcBef>
                <a:spcPts val="1400"/>
              </a:spcBef>
            </a:pPr>
            <a:r>
              <a:rPr lang="en-US" sz="1800" b="1" dirty="0">
                <a:solidFill>
                  <a:schemeClr val="accent3">
                    <a:lumMod val="25000"/>
                  </a:schemeClr>
                </a:solidFill>
                <a:latin typeface="Abadi"/>
              </a:rPr>
              <a:t>KSC LC-39A, CCAFS LC-40, CCAFS SLC-40 (Cape Canaveral, Florida)</a:t>
            </a:r>
          </a:p>
          <a:p>
            <a:pPr lvl="1">
              <a:lnSpc>
                <a:spcPct val="100000"/>
              </a:lnSpc>
              <a:spcBef>
                <a:spcPts val="1400"/>
              </a:spcBef>
            </a:pPr>
            <a:r>
              <a:rPr lang="en-US" sz="1800" b="1" dirty="0">
                <a:solidFill>
                  <a:schemeClr val="accent3">
                    <a:lumMod val="25000"/>
                  </a:schemeClr>
                </a:solidFill>
                <a:latin typeface="Abadi"/>
              </a:rPr>
              <a:t>VAFB SLC-4E (Vandenberg, California)</a:t>
            </a:r>
          </a:p>
          <a:p>
            <a:pPr>
              <a:lnSpc>
                <a:spcPct val="100000"/>
              </a:lnSpc>
              <a:spcBef>
                <a:spcPts val="1400"/>
              </a:spcBef>
            </a:pPr>
            <a:r>
              <a:rPr lang="en-US" sz="2200" dirty="0">
                <a:solidFill>
                  <a:schemeClr val="accent3">
                    <a:lumMod val="25000"/>
                  </a:schemeClr>
                </a:solidFill>
                <a:latin typeface="Abadi"/>
              </a:rPr>
              <a:t>At global zoom the </a:t>
            </a:r>
            <a:r>
              <a:rPr lang="en-US" sz="2200" b="1" dirty="0">
                <a:solidFill>
                  <a:schemeClr val="accent3">
                    <a:lumMod val="25000"/>
                  </a:schemeClr>
                </a:solidFill>
                <a:latin typeface="Abadi"/>
              </a:rPr>
              <a:t>three Florida pads are nearly co-located and overlap</a:t>
            </a:r>
            <a:r>
              <a:rPr lang="en-US" sz="2200" dirty="0">
                <a:solidFill>
                  <a:schemeClr val="accent3">
                    <a:lumMod val="25000"/>
                  </a:schemeClr>
                </a:solidFill>
                <a:latin typeface="Abadi"/>
              </a:rPr>
              <a:t> (task1 uses </a:t>
            </a:r>
            <a:r>
              <a:rPr lang="en-US" sz="2200" b="1" dirty="0">
                <a:solidFill>
                  <a:schemeClr val="accent3">
                    <a:lumMod val="25000"/>
                  </a:schemeClr>
                </a:solidFill>
                <a:latin typeface="Abadi"/>
              </a:rPr>
              <a:t>no </a:t>
            </a:r>
            <a:r>
              <a:rPr lang="en-US" sz="2200" b="1" dirty="0" err="1">
                <a:solidFill>
                  <a:schemeClr val="accent3">
                    <a:lumMod val="25000"/>
                  </a:schemeClr>
                </a:solidFill>
                <a:latin typeface="Abadi"/>
              </a:rPr>
              <a:t>MarkerCluster</a:t>
            </a:r>
            <a:r>
              <a:rPr lang="en-US" sz="2200" dirty="0">
                <a:solidFill>
                  <a:schemeClr val="accent3">
                    <a:lumMod val="25000"/>
                  </a:schemeClr>
                </a:solidFill>
                <a:latin typeface="Abadi"/>
              </a:rPr>
              <a:t>). The </a:t>
            </a:r>
            <a:r>
              <a:rPr lang="en-US" sz="2200" b="1" dirty="0">
                <a:solidFill>
                  <a:schemeClr val="accent3">
                    <a:lumMod val="25000"/>
                  </a:schemeClr>
                </a:solidFill>
                <a:latin typeface="Abadi"/>
              </a:rPr>
              <a:t>inset</a:t>
            </a:r>
            <a:r>
              <a:rPr lang="en-US" sz="2200" dirty="0">
                <a:solidFill>
                  <a:schemeClr val="accent3">
                    <a:lumMod val="25000"/>
                  </a:schemeClr>
                </a:solidFill>
                <a:latin typeface="Abadi"/>
              </a:rPr>
              <a:t> zoom separates them and shows their exact placement on Cape Canaveral.</a:t>
            </a:r>
          </a:p>
          <a:p>
            <a:pPr>
              <a:lnSpc>
                <a:spcPct val="100000"/>
              </a:lnSpc>
              <a:spcBef>
                <a:spcPts val="1400"/>
              </a:spcBef>
            </a:pPr>
            <a:r>
              <a:rPr lang="en-US" sz="2200" dirty="0">
                <a:solidFill>
                  <a:schemeClr val="accent3">
                    <a:lumMod val="25000"/>
                  </a:schemeClr>
                </a:solidFill>
                <a:latin typeface="Abadi"/>
              </a:rPr>
              <a:t>All sites are </a:t>
            </a:r>
            <a:r>
              <a:rPr lang="en-US" sz="2200" b="1" dirty="0">
                <a:solidFill>
                  <a:schemeClr val="accent3">
                    <a:lumMod val="25000"/>
                  </a:schemeClr>
                </a:solidFill>
                <a:latin typeface="Abadi"/>
              </a:rPr>
              <a:t>coastal</a:t>
            </a:r>
            <a:r>
              <a:rPr lang="en-US" sz="2200" dirty="0">
                <a:solidFill>
                  <a:schemeClr val="accent3">
                    <a:lumMod val="25000"/>
                  </a:schemeClr>
                </a:solidFill>
                <a:latin typeface="Abadi"/>
              </a:rPr>
              <a:t>, consistent with range-safety corridors and downrange recovery operations (drone ship / ground pad)</a:t>
            </a:r>
          </a:p>
          <a:p>
            <a:pPr>
              <a:lnSpc>
                <a:spcPct val="100000"/>
              </a:lnSpc>
              <a:spcBef>
                <a:spcPts val="1400"/>
              </a:spcBef>
            </a:pPr>
            <a:r>
              <a:rPr lang="en-US" sz="2200" dirty="0">
                <a:solidFill>
                  <a:schemeClr val="accent3">
                    <a:lumMod val="25000"/>
                  </a:schemeClr>
                </a:solidFill>
                <a:latin typeface="Abadi"/>
              </a:rPr>
              <a:t>In the interactive map, </a:t>
            </a:r>
            <a:r>
              <a:rPr lang="en-US" sz="2200" b="1" dirty="0">
                <a:solidFill>
                  <a:schemeClr val="accent3">
                    <a:lumMod val="25000"/>
                  </a:schemeClr>
                </a:solidFill>
                <a:latin typeface="Abadi"/>
              </a:rPr>
              <a:t>clicking a marker </a:t>
            </a:r>
            <a:r>
              <a:rPr lang="en-US" sz="2200" dirty="0">
                <a:solidFill>
                  <a:schemeClr val="accent3">
                    <a:lumMod val="25000"/>
                  </a:schemeClr>
                </a:solidFill>
                <a:latin typeface="Abadi"/>
              </a:rPr>
              <a:t>shows the site name.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 Global Map (Folium)</a:t>
            </a:r>
          </a:p>
        </p:txBody>
      </p:sp>
      <p:pic>
        <p:nvPicPr>
          <p:cNvPr id="3" name="Imagen 2">
            <a:extLst>
              <a:ext uri="{FF2B5EF4-FFF2-40B4-BE49-F238E27FC236}">
                <a16:creationId xmlns:a16="http://schemas.microsoft.com/office/drawing/2014/main" id="{B528F522-A8A4-CC1E-E86A-209E4A9C0199}"/>
              </a:ext>
            </a:extLst>
          </p:cNvPr>
          <p:cNvPicPr>
            <a:picLocks noChangeAspect="1"/>
          </p:cNvPicPr>
          <p:nvPr/>
        </p:nvPicPr>
        <p:blipFill>
          <a:blip r:embed="rId3"/>
          <a:stretch>
            <a:fillRect/>
          </a:stretch>
        </p:blipFill>
        <p:spPr>
          <a:xfrm>
            <a:off x="446314" y="3688993"/>
            <a:ext cx="6045926" cy="2878554"/>
          </a:xfrm>
          <a:prstGeom prst="rect">
            <a:avLst/>
          </a:prstGeom>
        </p:spPr>
      </p:pic>
      <p:pic>
        <p:nvPicPr>
          <p:cNvPr id="4" name="Imagen 3">
            <a:extLst>
              <a:ext uri="{FF2B5EF4-FFF2-40B4-BE49-F238E27FC236}">
                <a16:creationId xmlns:a16="http://schemas.microsoft.com/office/drawing/2014/main" id="{229532E6-F0D4-E0A4-CDE3-423306C8C810}"/>
              </a:ext>
            </a:extLst>
          </p:cNvPr>
          <p:cNvPicPr>
            <a:picLocks noChangeAspect="1"/>
          </p:cNvPicPr>
          <p:nvPr/>
        </p:nvPicPr>
        <p:blipFill>
          <a:blip r:embed="rId4"/>
          <a:stretch>
            <a:fillRect/>
          </a:stretch>
        </p:blipFill>
        <p:spPr>
          <a:xfrm>
            <a:off x="7790906" y="3688383"/>
            <a:ext cx="3315441" cy="2821033"/>
          </a:xfrm>
          <a:prstGeom prst="rect">
            <a:avLst/>
          </a:prstGeom>
          <a:ln w="41275">
            <a:solidFill>
              <a:srgbClr val="C00000"/>
            </a:solidFill>
          </a:ln>
        </p:spPr>
      </p:pic>
      <p:cxnSp>
        <p:nvCxnSpPr>
          <p:cNvPr id="7" name="Conector recto de flecha 6">
            <a:extLst>
              <a:ext uri="{FF2B5EF4-FFF2-40B4-BE49-F238E27FC236}">
                <a16:creationId xmlns:a16="http://schemas.microsoft.com/office/drawing/2014/main" id="{87AF108E-5B63-4387-5DBB-A53FCC6D4C82}"/>
              </a:ext>
            </a:extLst>
          </p:cNvPr>
          <p:cNvCxnSpPr>
            <a:cxnSpLocks/>
          </p:cNvCxnSpPr>
          <p:nvPr/>
        </p:nvCxnSpPr>
        <p:spPr>
          <a:xfrm flipV="1">
            <a:off x="5799909" y="5016137"/>
            <a:ext cx="1933302" cy="1084217"/>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884126" y="1393372"/>
            <a:ext cx="4990193" cy="3418040"/>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b="1" dirty="0">
                <a:solidFill>
                  <a:schemeClr val="accent3">
                    <a:lumMod val="25000"/>
                  </a:schemeClr>
                </a:solidFill>
                <a:latin typeface="Abadi"/>
              </a:rPr>
              <a:t>What the screenshot shows</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Points = launches; color = outcome (green = success, Class=1; red = failure, Class=0). Clicking a marker shows site &amp; outcome</a:t>
            </a:r>
          </a:p>
          <a:p>
            <a:pPr lvl="1">
              <a:lnSpc>
                <a:spcPct val="100000"/>
              </a:lnSpc>
              <a:spcBef>
                <a:spcPts val="1400"/>
              </a:spcBef>
            </a:pPr>
            <a:r>
              <a:rPr lang="en-US" sz="1800" b="1" dirty="0">
                <a:solidFill>
                  <a:schemeClr val="accent3">
                    <a:lumMod val="25000"/>
                  </a:schemeClr>
                </a:solidFill>
                <a:latin typeface="Abadi"/>
              </a:rPr>
              <a:t>Left:</a:t>
            </a:r>
            <a:r>
              <a:rPr lang="en-US" sz="1800" dirty="0">
                <a:solidFill>
                  <a:schemeClr val="accent3">
                    <a:lumMod val="25000"/>
                  </a:schemeClr>
                </a:solidFill>
                <a:latin typeface="Abadi"/>
              </a:rPr>
              <a:t> launches around </a:t>
            </a:r>
            <a:r>
              <a:rPr lang="en-US" sz="1800" b="1" dirty="0">
                <a:solidFill>
                  <a:schemeClr val="accent3">
                    <a:lumMod val="25000"/>
                  </a:schemeClr>
                </a:solidFill>
                <a:latin typeface="Abadi"/>
              </a:rPr>
              <a:t>KSC LC-39A </a:t>
            </a:r>
            <a:r>
              <a:rPr lang="en-US" sz="1800" dirty="0">
                <a:solidFill>
                  <a:schemeClr val="accent3">
                    <a:lumMod val="25000"/>
                  </a:schemeClr>
                </a:solidFill>
                <a:latin typeface="Abadi"/>
              </a:rPr>
              <a:t>(mostly green)</a:t>
            </a:r>
          </a:p>
          <a:p>
            <a:pPr lvl="1">
              <a:lnSpc>
                <a:spcPct val="100000"/>
              </a:lnSpc>
              <a:spcBef>
                <a:spcPts val="1400"/>
              </a:spcBef>
            </a:pPr>
            <a:r>
              <a:rPr lang="en-US" sz="1800" b="1" dirty="0">
                <a:solidFill>
                  <a:schemeClr val="accent3">
                    <a:lumMod val="25000"/>
                  </a:schemeClr>
                </a:solidFill>
                <a:latin typeface="Abadi"/>
              </a:rPr>
              <a:t>Right:</a:t>
            </a:r>
            <a:r>
              <a:rPr lang="en-US" sz="1800" dirty="0">
                <a:solidFill>
                  <a:schemeClr val="accent3">
                    <a:lumMod val="25000"/>
                  </a:schemeClr>
                </a:solidFill>
                <a:latin typeface="Abadi"/>
              </a:rPr>
              <a:t> a </a:t>
            </a:r>
            <a:r>
              <a:rPr lang="en-US" sz="1800" b="1" dirty="0">
                <a:solidFill>
                  <a:schemeClr val="accent3">
                    <a:lumMod val="25000"/>
                  </a:schemeClr>
                </a:solidFill>
                <a:latin typeface="Abadi"/>
              </a:rPr>
              <a:t>cluster</a:t>
            </a:r>
            <a:r>
              <a:rPr lang="en-US" sz="1800" dirty="0">
                <a:solidFill>
                  <a:schemeClr val="accent3">
                    <a:lumMod val="25000"/>
                  </a:schemeClr>
                </a:solidFill>
                <a:latin typeface="Abadi"/>
              </a:rPr>
              <a:t> over CCAFS LC-40 / CCAFS SLC-40; zooming reveals the individual colored pins</a:t>
            </a:r>
          </a:p>
          <a:p>
            <a:pPr lvl="1">
              <a:lnSpc>
                <a:spcPct val="100000"/>
              </a:lnSpc>
              <a:spcBef>
                <a:spcPts val="1400"/>
              </a:spcBef>
            </a:pPr>
            <a:r>
              <a:rPr lang="en-US" sz="1800" dirty="0">
                <a:solidFill>
                  <a:schemeClr val="accent3">
                    <a:lumMod val="25000"/>
                  </a:schemeClr>
                </a:solidFill>
                <a:latin typeface="Abadi"/>
              </a:rPr>
              <a:t>Orange site circles mark the pad areas: all pads are </a:t>
            </a:r>
            <a:r>
              <a:rPr lang="en-US" sz="1800" b="1" dirty="0">
                <a:solidFill>
                  <a:schemeClr val="accent3">
                    <a:lumMod val="25000"/>
                  </a:schemeClr>
                </a:solidFill>
                <a:latin typeface="Abadi"/>
              </a:rPr>
              <a:t>coastal</a:t>
            </a:r>
            <a:r>
              <a:rPr lang="en-US" sz="1800" dirty="0">
                <a:solidFill>
                  <a:schemeClr val="accent3">
                    <a:lumMod val="25000"/>
                  </a:schemeClr>
                </a:solidFill>
                <a:latin typeface="Abadi"/>
              </a:rPr>
              <a:t>, consistent with range-safety corridors and downrange recovery</a:t>
            </a:r>
          </a:p>
          <a:p>
            <a:pPr>
              <a:lnSpc>
                <a:spcPct val="100000"/>
              </a:lnSpc>
              <a:spcBef>
                <a:spcPts val="1400"/>
              </a:spcBef>
            </a:pPr>
            <a:r>
              <a:rPr lang="en-US" sz="2200" b="1" dirty="0">
                <a:solidFill>
                  <a:schemeClr val="accent3">
                    <a:lumMod val="25000"/>
                  </a:schemeClr>
                </a:solidFill>
                <a:latin typeface="Abadi"/>
                <a:ea typeface="+mn-lt"/>
                <a:cs typeface="+mn-lt"/>
              </a:rPr>
              <a:t>Findings in this view</a:t>
            </a:r>
            <a:r>
              <a:rPr lang="en-US" sz="2200" dirty="0">
                <a:solidFill>
                  <a:schemeClr val="accent3">
                    <a:lumMod val="25000"/>
                  </a:schemeClr>
                </a:solidFill>
                <a:latin typeface="Abadi"/>
                <a:ea typeface="+mn-lt"/>
                <a:cs typeface="+mn-lt"/>
              </a:rPr>
              <a:t>:</a:t>
            </a:r>
          </a:p>
          <a:p>
            <a:pPr lvl="1">
              <a:lnSpc>
                <a:spcPct val="100000"/>
              </a:lnSpc>
              <a:spcBef>
                <a:spcPts val="1400"/>
              </a:spcBef>
            </a:pPr>
            <a:r>
              <a:rPr lang="en-US" sz="1800" b="1" dirty="0">
                <a:solidFill>
                  <a:schemeClr val="accent3">
                    <a:lumMod val="25000"/>
                  </a:schemeClr>
                </a:solidFill>
                <a:latin typeface="Abadi"/>
                <a:ea typeface="+mn-lt"/>
                <a:cs typeface="+mn-lt"/>
              </a:rPr>
              <a:t>Success dominates</a:t>
            </a:r>
            <a:r>
              <a:rPr lang="en-US" sz="1800" dirty="0">
                <a:solidFill>
                  <a:schemeClr val="accent3">
                    <a:lumMod val="25000"/>
                  </a:schemeClr>
                </a:solidFill>
                <a:latin typeface="Abadi"/>
                <a:ea typeface="+mn-lt"/>
                <a:cs typeface="+mn-lt"/>
              </a:rPr>
              <a:t> at Cape Canaveral (green clearly outnumbers red)</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at Cape Canaveral– Color-coded Map (Folium)</a:t>
            </a:r>
          </a:p>
        </p:txBody>
      </p:sp>
      <p:sp>
        <p:nvSpPr>
          <p:cNvPr id="3" name="Content Placeholder 4">
            <a:extLst>
              <a:ext uri="{FF2B5EF4-FFF2-40B4-BE49-F238E27FC236}">
                <a16:creationId xmlns:a16="http://schemas.microsoft.com/office/drawing/2014/main" id="{53CCA0CA-0A61-69C0-A77C-A87C9276D89D}"/>
              </a:ext>
            </a:extLst>
          </p:cNvPr>
          <p:cNvSpPr txBox="1">
            <a:spLocks/>
          </p:cNvSpPr>
          <p:nvPr/>
        </p:nvSpPr>
        <p:spPr>
          <a:xfrm>
            <a:off x="317681" y="4937760"/>
            <a:ext cx="11556638" cy="1789611"/>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2000" b="1" dirty="0">
                <a:solidFill>
                  <a:schemeClr val="accent3">
                    <a:lumMod val="25000"/>
                  </a:schemeClr>
                </a:solidFill>
                <a:latin typeface="Abadi"/>
                <a:ea typeface="+mn-lt"/>
                <a:cs typeface="+mn-lt"/>
              </a:rPr>
              <a:t>LC-40 </a:t>
            </a:r>
            <a:r>
              <a:rPr lang="en-US" sz="2000" dirty="0">
                <a:solidFill>
                  <a:schemeClr val="accent3">
                    <a:lumMod val="25000"/>
                  </a:schemeClr>
                </a:solidFill>
                <a:latin typeface="Abadi"/>
                <a:ea typeface="+mn-lt"/>
                <a:cs typeface="+mn-lt"/>
              </a:rPr>
              <a:t>appears </a:t>
            </a:r>
            <a:r>
              <a:rPr lang="en-US" sz="2000" b="1" dirty="0">
                <a:solidFill>
                  <a:schemeClr val="accent3">
                    <a:lumMod val="25000"/>
                  </a:schemeClr>
                </a:solidFill>
                <a:latin typeface="Abadi"/>
                <a:ea typeface="+mn-lt"/>
                <a:cs typeface="+mn-lt"/>
              </a:rPr>
              <a:t>most active</a:t>
            </a:r>
            <a:r>
              <a:rPr lang="en-US" sz="2000" dirty="0">
                <a:solidFill>
                  <a:schemeClr val="accent3">
                    <a:lumMod val="25000"/>
                  </a:schemeClr>
                </a:solidFill>
                <a:latin typeface="Abadi"/>
                <a:ea typeface="+mn-lt"/>
                <a:cs typeface="+mn-lt"/>
              </a:rPr>
              <a:t> in this sample; </a:t>
            </a:r>
            <a:r>
              <a:rPr lang="en-US" sz="2000" b="1" dirty="0">
                <a:solidFill>
                  <a:schemeClr val="accent3">
                    <a:lumMod val="25000"/>
                  </a:schemeClr>
                </a:solidFill>
                <a:latin typeface="Abadi"/>
                <a:ea typeface="+mn-lt"/>
                <a:cs typeface="+mn-lt"/>
              </a:rPr>
              <a:t>LC-39A</a:t>
            </a:r>
            <a:r>
              <a:rPr lang="en-US" sz="2000" dirty="0">
                <a:solidFill>
                  <a:schemeClr val="accent3">
                    <a:lumMod val="25000"/>
                  </a:schemeClr>
                </a:solidFill>
                <a:latin typeface="Abadi"/>
                <a:ea typeface="+mn-lt"/>
                <a:cs typeface="+mn-lt"/>
              </a:rPr>
              <a:t> shows a high success rate with occasional failures</a:t>
            </a:r>
            <a:endParaRPr lang="en-US" sz="2000" b="1" dirty="0">
              <a:solidFill>
                <a:schemeClr val="accent3">
                  <a:lumMod val="25000"/>
                </a:schemeClr>
              </a:solidFill>
              <a:latin typeface="Abadi"/>
            </a:endParaRPr>
          </a:p>
          <a:p>
            <a:pPr>
              <a:lnSpc>
                <a:spcPct val="100000"/>
              </a:lnSpc>
              <a:spcBef>
                <a:spcPts val="1400"/>
              </a:spcBef>
            </a:pPr>
            <a:r>
              <a:rPr lang="en-US" sz="2400" b="1" dirty="0">
                <a:solidFill>
                  <a:schemeClr val="accent3">
                    <a:lumMod val="25000"/>
                  </a:schemeClr>
                </a:solidFill>
                <a:latin typeface="Abadi"/>
              </a:rPr>
              <a:t>Scope note</a:t>
            </a:r>
            <a:r>
              <a:rPr lang="en-US" sz="2400" dirty="0">
                <a:solidFill>
                  <a:schemeClr val="accent3">
                    <a:lumMod val="25000"/>
                  </a:schemeClr>
                </a:solidFill>
                <a:latin typeface="Abadi"/>
              </a:rPr>
              <a:t>:</a:t>
            </a:r>
          </a:p>
          <a:p>
            <a:pPr lvl="1">
              <a:lnSpc>
                <a:spcPct val="100000"/>
              </a:lnSpc>
              <a:spcBef>
                <a:spcPts val="1400"/>
              </a:spcBef>
            </a:pPr>
            <a:r>
              <a:rPr lang="en-US" sz="2000" dirty="0">
                <a:solidFill>
                  <a:schemeClr val="accent3">
                    <a:lumMod val="25000"/>
                  </a:schemeClr>
                </a:solidFill>
                <a:latin typeface="Abadi"/>
              </a:rPr>
              <a:t>This crop focuses on </a:t>
            </a:r>
            <a:r>
              <a:rPr lang="en-US" sz="2000" b="1" dirty="0">
                <a:solidFill>
                  <a:schemeClr val="accent3">
                    <a:lumMod val="25000"/>
                  </a:schemeClr>
                </a:solidFill>
                <a:latin typeface="Abadi"/>
              </a:rPr>
              <a:t>Florida</a:t>
            </a:r>
            <a:r>
              <a:rPr lang="en-US" sz="2000" dirty="0">
                <a:solidFill>
                  <a:schemeClr val="accent3">
                    <a:lumMod val="25000"/>
                  </a:schemeClr>
                </a:solidFill>
                <a:latin typeface="Abadi"/>
              </a:rPr>
              <a:t>; </a:t>
            </a:r>
            <a:r>
              <a:rPr lang="en-US" sz="2000" b="1" dirty="0">
                <a:solidFill>
                  <a:schemeClr val="accent3">
                    <a:lumMod val="25000"/>
                  </a:schemeClr>
                </a:solidFill>
                <a:latin typeface="Abadi"/>
              </a:rPr>
              <a:t>VAFB SLC-4E </a:t>
            </a:r>
            <a:r>
              <a:rPr lang="en-US" sz="2000" dirty="0">
                <a:solidFill>
                  <a:schemeClr val="accent3">
                    <a:lumMod val="25000"/>
                  </a:schemeClr>
                </a:solidFill>
                <a:latin typeface="Abadi"/>
              </a:rPr>
              <a:t>(not shown here) has fewer launches in this period and also shows a majority of successes</a:t>
            </a:r>
          </a:p>
          <a:p>
            <a:pPr>
              <a:lnSpc>
                <a:spcPct val="100000"/>
              </a:lnSpc>
              <a:spcBef>
                <a:spcPts val="1400"/>
              </a:spcBef>
            </a:pPr>
            <a:r>
              <a:rPr lang="en-US" sz="2400" b="1" dirty="0">
                <a:solidFill>
                  <a:schemeClr val="accent3">
                    <a:lumMod val="25000"/>
                  </a:schemeClr>
                </a:solidFill>
                <a:latin typeface="Abadi"/>
              </a:rPr>
              <a:t>Overall:</a:t>
            </a:r>
            <a:endParaRPr lang="en-US" sz="2400" dirty="0">
              <a:solidFill>
                <a:schemeClr val="accent3">
                  <a:lumMod val="25000"/>
                </a:schemeClr>
              </a:solidFill>
              <a:latin typeface="Abadi"/>
            </a:endParaRPr>
          </a:p>
          <a:p>
            <a:pPr lvl="1">
              <a:lnSpc>
                <a:spcPct val="100000"/>
              </a:lnSpc>
              <a:spcBef>
                <a:spcPts val="1400"/>
              </a:spcBef>
            </a:pPr>
            <a:r>
              <a:rPr lang="en-US" sz="2000" dirty="0">
                <a:solidFill>
                  <a:schemeClr val="accent3">
                    <a:lumMod val="25000"/>
                  </a:schemeClr>
                </a:solidFill>
                <a:latin typeface="Abadi"/>
              </a:rPr>
              <a:t>Greens dominate at </a:t>
            </a:r>
            <a:r>
              <a:rPr lang="en-US" sz="2000" b="1" dirty="0">
                <a:solidFill>
                  <a:schemeClr val="accent3">
                    <a:lumMod val="25000"/>
                  </a:schemeClr>
                </a:solidFill>
                <a:latin typeface="Abadi"/>
              </a:rPr>
              <a:t>LC-39A</a:t>
            </a:r>
            <a:r>
              <a:rPr lang="en-US" sz="2000" dirty="0">
                <a:solidFill>
                  <a:schemeClr val="accent3">
                    <a:lumMod val="25000"/>
                  </a:schemeClr>
                </a:solidFill>
                <a:latin typeface="Abadi"/>
              </a:rPr>
              <a:t>; the Cape pads show mixed early results; </a:t>
            </a:r>
            <a:r>
              <a:rPr lang="en-US" sz="2000" b="1" dirty="0">
                <a:solidFill>
                  <a:schemeClr val="accent3">
                    <a:lumMod val="25000"/>
                  </a:schemeClr>
                </a:solidFill>
                <a:latin typeface="Abadi"/>
              </a:rPr>
              <a:t>Vandenberg</a:t>
            </a:r>
            <a:r>
              <a:rPr lang="en-US" sz="2000" dirty="0">
                <a:solidFill>
                  <a:schemeClr val="accent3">
                    <a:lumMod val="25000"/>
                  </a:schemeClr>
                </a:solidFill>
                <a:latin typeface="Abadi"/>
              </a:rPr>
              <a:t> has fewer, mixed records</a:t>
            </a:r>
          </a:p>
          <a:p>
            <a:pPr>
              <a:spcBef>
                <a:spcPts val="1400"/>
              </a:spcBef>
            </a:pPr>
            <a:endParaRPr lang="en-US" dirty="0">
              <a:solidFill>
                <a:schemeClr val="accent3">
                  <a:lumMod val="25000"/>
                </a:schemeClr>
              </a:solidFill>
            </a:endParaRPr>
          </a:p>
        </p:txBody>
      </p:sp>
      <p:pic>
        <p:nvPicPr>
          <p:cNvPr id="4" name="Imagen 3">
            <a:extLst>
              <a:ext uri="{FF2B5EF4-FFF2-40B4-BE49-F238E27FC236}">
                <a16:creationId xmlns:a16="http://schemas.microsoft.com/office/drawing/2014/main" id="{390D404D-6837-8AC2-65DF-208AEB26182A}"/>
              </a:ext>
            </a:extLst>
          </p:cNvPr>
          <p:cNvPicPr>
            <a:picLocks noChangeAspect="1"/>
          </p:cNvPicPr>
          <p:nvPr/>
        </p:nvPicPr>
        <p:blipFill>
          <a:blip r:embed="rId3"/>
          <a:stretch>
            <a:fillRect/>
          </a:stretch>
        </p:blipFill>
        <p:spPr>
          <a:xfrm>
            <a:off x="317682" y="1380309"/>
            <a:ext cx="6396628" cy="34311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7313" y="1332411"/>
            <a:ext cx="11357373" cy="2576522"/>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b="1" dirty="0">
                <a:solidFill>
                  <a:schemeClr val="accent3">
                    <a:lumMod val="25000"/>
                  </a:schemeClr>
                </a:solidFill>
                <a:latin typeface="Abadi"/>
              </a:rPr>
              <a:t>What the screenshot shows:</a:t>
            </a:r>
          </a:p>
          <a:p>
            <a:pPr lvl="1">
              <a:lnSpc>
                <a:spcPct val="100000"/>
              </a:lnSpc>
              <a:spcBef>
                <a:spcPts val="1400"/>
              </a:spcBef>
            </a:pPr>
            <a:r>
              <a:rPr lang="en-US" sz="1800" dirty="0">
                <a:solidFill>
                  <a:schemeClr val="accent3">
                    <a:lumMod val="25000"/>
                  </a:schemeClr>
                </a:solidFill>
                <a:latin typeface="Abadi"/>
              </a:rPr>
              <a:t>Orange circle = </a:t>
            </a:r>
            <a:r>
              <a:rPr lang="en-US" sz="1800" b="1" dirty="0">
                <a:solidFill>
                  <a:schemeClr val="accent3">
                    <a:lumMod val="25000"/>
                  </a:schemeClr>
                </a:solidFill>
                <a:latin typeface="Abadi"/>
              </a:rPr>
              <a:t>SLC-4E </a:t>
            </a:r>
            <a:r>
              <a:rPr lang="en-US" sz="1800" dirty="0">
                <a:solidFill>
                  <a:schemeClr val="accent3">
                    <a:lumMod val="25000"/>
                  </a:schemeClr>
                </a:solidFill>
                <a:latin typeface="Abadi"/>
              </a:rPr>
              <a:t>launch pad</a:t>
            </a:r>
          </a:p>
          <a:p>
            <a:pPr lvl="1">
              <a:lnSpc>
                <a:spcPct val="100000"/>
              </a:lnSpc>
              <a:spcBef>
                <a:spcPts val="1400"/>
              </a:spcBef>
            </a:pPr>
            <a:r>
              <a:rPr lang="en-US" sz="1800" dirty="0">
                <a:solidFill>
                  <a:schemeClr val="accent3">
                    <a:lumMod val="25000"/>
                  </a:schemeClr>
                </a:solidFill>
                <a:latin typeface="Abadi"/>
              </a:rPr>
              <a:t>Blue lines with </a:t>
            </a:r>
            <a:r>
              <a:rPr lang="en-US" sz="1800" b="1" dirty="0">
                <a:solidFill>
                  <a:schemeClr val="accent3">
                    <a:lumMod val="25000"/>
                  </a:schemeClr>
                </a:solidFill>
                <a:latin typeface="Abadi"/>
              </a:rPr>
              <a:t>km labels </a:t>
            </a:r>
            <a:r>
              <a:rPr lang="en-US" sz="1800" dirty="0">
                <a:solidFill>
                  <a:schemeClr val="accent3">
                    <a:lumMod val="25000"/>
                  </a:schemeClr>
                </a:solidFill>
                <a:latin typeface="Abadi"/>
              </a:rPr>
              <a:t>(straight-line from the pad) to:</a:t>
            </a:r>
          </a:p>
          <a:p>
            <a:pPr lvl="2">
              <a:lnSpc>
                <a:spcPct val="100000"/>
              </a:lnSpc>
              <a:spcBef>
                <a:spcPts val="1400"/>
              </a:spcBef>
            </a:pPr>
            <a:r>
              <a:rPr lang="en-US" sz="1400" b="1" dirty="0">
                <a:solidFill>
                  <a:schemeClr val="accent3">
                    <a:lumMod val="25000"/>
                  </a:schemeClr>
                </a:solidFill>
                <a:latin typeface="Abadi"/>
              </a:rPr>
              <a:t>Rail line: </a:t>
            </a:r>
            <a:r>
              <a:rPr lang="en-US" sz="1400" dirty="0">
                <a:solidFill>
                  <a:schemeClr val="accent3">
                    <a:lumMod val="25000"/>
                  </a:schemeClr>
                </a:solidFill>
                <a:latin typeface="Abadi"/>
              </a:rPr>
              <a:t>1.26 km (west)</a:t>
            </a:r>
          </a:p>
          <a:p>
            <a:pPr lvl="2">
              <a:lnSpc>
                <a:spcPct val="100000"/>
              </a:lnSpc>
              <a:spcBef>
                <a:spcPts val="1400"/>
              </a:spcBef>
            </a:pPr>
            <a:r>
              <a:rPr lang="en-US" sz="1400" b="1" dirty="0">
                <a:solidFill>
                  <a:schemeClr val="accent3">
                    <a:lumMod val="25000"/>
                  </a:schemeClr>
                </a:solidFill>
                <a:latin typeface="Abadi"/>
              </a:rPr>
              <a:t>Coastline:</a:t>
            </a:r>
            <a:r>
              <a:rPr lang="en-US" sz="1400" dirty="0">
                <a:solidFill>
                  <a:schemeClr val="accent3">
                    <a:lumMod val="25000"/>
                  </a:schemeClr>
                </a:solidFill>
                <a:latin typeface="Abadi"/>
              </a:rPr>
              <a:t> ≈ 3.32 km (west)</a:t>
            </a:r>
          </a:p>
          <a:p>
            <a:pPr lvl="2">
              <a:lnSpc>
                <a:spcPct val="100000"/>
              </a:lnSpc>
              <a:spcBef>
                <a:spcPts val="1400"/>
              </a:spcBef>
            </a:pPr>
            <a:r>
              <a:rPr lang="en-US" sz="1400" b="1" dirty="0">
                <a:solidFill>
                  <a:schemeClr val="accent3">
                    <a:lumMod val="25000"/>
                  </a:schemeClr>
                </a:solidFill>
                <a:latin typeface="Abadi"/>
              </a:rPr>
              <a:t>Highway (CA-1 / West Ocean Ave corridor): </a:t>
            </a:r>
            <a:r>
              <a:rPr lang="en-US" sz="1400" dirty="0">
                <a:solidFill>
                  <a:schemeClr val="accent3">
                    <a:lumMod val="25000"/>
                  </a:schemeClr>
                </a:solidFill>
                <a:latin typeface="Abadi"/>
              </a:rPr>
              <a:t>≈ 6.35 km (NE)</a:t>
            </a:r>
          </a:p>
          <a:p>
            <a:pPr lvl="2">
              <a:lnSpc>
                <a:spcPct val="100000"/>
              </a:lnSpc>
              <a:spcBef>
                <a:spcPts val="1400"/>
              </a:spcBef>
            </a:pPr>
            <a:r>
              <a:rPr lang="en-US" sz="1400" b="1" dirty="0">
                <a:solidFill>
                  <a:schemeClr val="accent3">
                    <a:lumMod val="25000"/>
                  </a:schemeClr>
                </a:solidFill>
                <a:latin typeface="Abadi"/>
              </a:rPr>
              <a:t>Lompoc city center (</a:t>
            </a:r>
            <a:r>
              <a:rPr lang="es-ES" sz="1200" dirty="0"/>
              <a:t>≈ </a:t>
            </a:r>
            <a:r>
              <a:rPr lang="es-ES" sz="1200" b="1" dirty="0"/>
              <a:t>13.22 km</a:t>
            </a:r>
            <a:r>
              <a:rPr lang="en-US" sz="1400" b="1" dirty="0">
                <a:solidFill>
                  <a:schemeClr val="accent3">
                    <a:lumMod val="25000"/>
                  </a:schemeClr>
                </a:solidFill>
                <a:latin typeface="Abadi"/>
              </a:rPr>
              <a:t>) </a:t>
            </a:r>
            <a:r>
              <a:rPr lang="en-US" sz="1400" dirty="0">
                <a:solidFill>
                  <a:schemeClr val="accent3">
                    <a:lumMod val="25000"/>
                  </a:schemeClr>
                </a:solidFill>
                <a:latin typeface="Abadi"/>
              </a:rPr>
              <a:t>(east)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0" y="538650"/>
            <a:ext cx="11004675"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Vandenberg SLC-4E – Distances to Coast, Train, Highway &amp; city (km) (Folium)</a:t>
            </a:r>
          </a:p>
        </p:txBody>
      </p:sp>
      <p:sp>
        <p:nvSpPr>
          <p:cNvPr id="3" name="Content Placeholder 4">
            <a:extLst>
              <a:ext uri="{FF2B5EF4-FFF2-40B4-BE49-F238E27FC236}">
                <a16:creationId xmlns:a16="http://schemas.microsoft.com/office/drawing/2014/main" id="{AE30BF7B-4D16-156A-F300-50817478A95E}"/>
              </a:ext>
            </a:extLst>
          </p:cNvPr>
          <p:cNvSpPr txBox="1">
            <a:spLocks/>
          </p:cNvSpPr>
          <p:nvPr/>
        </p:nvSpPr>
        <p:spPr>
          <a:xfrm>
            <a:off x="417312" y="3908934"/>
            <a:ext cx="5278093" cy="241041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a:rPr>
              <a:t>Key findings</a:t>
            </a:r>
            <a:r>
              <a:rPr lang="en-US" sz="22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Very close to </a:t>
            </a:r>
            <a:r>
              <a:rPr lang="en-US" sz="1800" b="1" dirty="0">
                <a:solidFill>
                  <a:schemeClr val="accent3">
                    <a:lumMod val="25000"/>
                  </a:schemeClr>
                </a:solidFill>
                <a:latin typeface="Abadi"/>
              </a:rPr>
              <a:t>rail (≈1.3 km) </a:t>
            </a:r>
            <a:r>
              <a:rPr lang="en-US" sz="1800" dirty="0">
                <a:solidFill>
                  <a:schemeClr val="accent3">
                    <a:lumMod val="25000"/>
                  </a:schemeClr>
                </a:solidFill>
                <a:latin typeface="Abadi"/>
              </a:rPr>
              <a:t>and </a:t>
            </a:r>
            <a:r>
              <a:rPr lang="en-US" sz="1800" b="1" dirty="0">
                <a:solidFill>
                  <a:schemeClr val="accent3">
                    <a:lumMod val="25000"/>
                  </a:schemeClr>
                </a:solidFill>
                <a:latin typeface="Abadi"/>
              </a:rPr>
              <a:t>coast (≈3.3 km)</a:t>
            </a:r>
            <a:r>
              <a:rPr lang="en-US" sz="1800" dirty="0">
                <a:solidFill>
                  <a:schemeClr val="accent3">
                    <a:lumMod val="25000"/>
                  </a:schemeClr>
                </a:solidFill>
                <a:latin typeface="Abadi"/>
              </a:rPr>
              <a:t> → good logistics and over-ocean trajectories/downrange recovery.</a:t>
            </a:r>
          </a:p>
          <a:p>
            <a:pPr lvl="1">
              <a:lnSpc>
                <a:spcPct val="100000"/>
              </a:lnSpc>
              <a:spcBef>
                <a:spcPts val="1400"/>
              </a:spcBef>
            </a:pPr>
            <a:r>
              <a:rPr lang="en-US" sz="1800" b="1" dirty="0">
                <a:solidFill>
                  <a:schemeClr val="accent3">
                    <a:lumMod val="25000"/>
                  </a:schemeClr>
                </a:solidFill>
                <a:latin typeface="Abadi"/>
              </a:rPr>
              <a:t>CA-1 access (≈6.3 km) </a:t>
            </a:r>
            <a:r>
              <a:rPr lang="en-US" sz="1800" dirty="0">
                <a:solidFill>
                  <a:schemeClr val="accent3">
                    <a:lumMod val="25000"/>
                  </a:schemeClr>
                </a:solidFill>
                <a:latin typeface="Abadi"/>
              </a:rPr>
              <a:t>provides reliable ground transport</a:t>
            </a:r>
          </a:p>
          <a:p>
            <a:pPr lvl="1">
              <a:lnSpc>
                <a:spcPct val="100000"/>
              </a:lnSpc>
              <a:spcBef>
                <a:spcPts val="1400"/>
              </a:spcBef>
            </a:pPr>
            <a:r>
              <a:rPr lang="en-US" sz="1800" dirty="0">
                <a:solidFill>
                  <a:schemeClr val="accent3">
                    <a:lumMod val="25000"/>
                  </a:schemeClr>
                </a:solidFill>
                <a:latin typeface="Abadi"/>
              </a:rPr>
              <a:t>The </a:t>
            </a:r>
            <a:r>
              <a:rPr lang="en-US" sz="1800" b="1" dirty="0">
                <a:solidFill>
                  <a:schemeClr val="accent3">
                    <a:lumMod val="25000"/>
                  </a:schemeClr>
                </a:solidFill>
                <a:latin typeface="Abadi"/>
              </a:rPr>
              <a:t>~13 km standoff </a:t>
            </a:r>
            <a:r>
              <a:rPr lang="en-US" sz="1800" dirty="0">
                <a:solidFill>
                  <a:schemeClr val="accent3">
                    <a:lumMod val="25000"/>
                  </a:schemeClr>
                </a:solidFill>
                <a:latin typeface="Abadi"/>
              </a:rPr>
              <a:t>to Lompoc provides a reasonable </a:t>
            </a:r>
            <a:r>
              <a:rPr lang="en-US" sz="1800" b="1" dirty="0">
                <a:solidFill>
                  <a:schemeClr val="accent3">
                    <a:lumMod val="25000"/>
                  </a:schemeClr>
                </a:solidFill>
                <a:latin typeface="Abadi"/>
              </a:rPr>
              <a:t>safety buffer </a:t>
            </a:r>
            <a:r>
              <a:rPr lang="en-US" sz="1800" dirty="0">
                <a:solidFill>
                  <a:schemeClr val="accent3">
                    <a:lumMod val="25000"/>
                  </a:schemeClr>
                </a:solidFill>
                <a:latin typeface="Abadi"/>
              </a:rPr>
              <a:t>from populated areas</a:t>
            </a:r>
          </a:p>
        </p:txBody>
      </p:sp>
      <p:pic>
        <p:nvPicPr>
          <p:cNvPr id="6" name="Imagen 5">
            <a:extLst>
              <a:ext uri="{FF2B5EF4-FFF2-40B4-BE49-F238E27FC236}">
                <a16:creationId xmlns:a16="http://schemas.microsoft.com/office/drawing/2014/main" id="{6279D8F7-944D-933E-FC9B-F2DBF1CCF9AF}"/>
              </a:ext>
            </a:extLst>
          </p:cNvPr>
          <p:cNvPicPr>
            <a:picLocks noChangeAspect="1"/>
          </p:cNvPicPr>
          <p:nvPr/>
        </p:nvPicPr>
        <p:blipFill>
          <a:blip r:embed="rId3"/>
          <a:stretch>
            <a:fillRect/>
          </a:stretch>
        </p:blipFill>
        <p:spPr>
          <a:xfrm>
            <a:off x="5695406" y="3908934"/>
            <a:ext cx="6079280" cy="241041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658678" y="1414671"/>
            <a:ext cx="6119744" cy="3294010"/>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latin typeface="Abadi"/>
              </a:rPr>
              <a:t>What this shows</a:t>
            </a:r>
            <a:r>
              <a:rPr lang="en-US" sz="2200" dirty="0">
                <a:solidFill>
                  <a:schemeClr val="accent3">
                    <a:lumMod val="25000"/>
                  </a:schemeClr>
                </a:solidFill>
                <a:latin typeface="Abadi"/>
              </a:rPr>
              <a:t>: </a:t>
            </a:r>
            <a:r>
              <a:rPr lang="en-US" sz="1700" dirty="0">
                <a:solidFill>
                  <a:schemeClr val="accent3">
                    <a:lumMod val="25000"/>
                  </a:schemeClr>
                </a:solidFill>
                <a:latin typeface="Abadi"/>
              </a:rPr>
              <a:t>Distribution of </a:t>
            </a:r>
            <a:r>
              <a:rPr lang="en-US" sz="1700" b="1" dirty="0">
                <a:solidFill>
                  <a:schemeClr val="accent3">
                    <a:lumMod val="25000"/>
                  </a:schemeClr>
                </a:solidFill>
                <a:latin typeface="Abadi"/>
              </a:rPr>
              <a:t>successful launches </a:t>
            </a:r>
            <a:r>
              <a:rPr lang="en-US" sz="1700" dirty="0">
                <a:solidFill>
                  <a:schemeClr val="accent3">
                    <a:lumMod val="25000"/>
                  </a:schemeClr>
                </a:solidFill>
                <a:latin typeface="Abadi"/>
              </a:rPr>
              <a:t>(sum of </a:t>
            </a:r>
            <a:r>
              <a:rPr lang="en-US" sz="1700" i="1" dirty="0">
                <a:solidFill>
                  <a:schemeClr val="accent3">
                    <a:lumMod val="25000"/>
                  </a:schemeClr>
                </a:solidFill>
                <a:latin typeface="Courier New" panose="02070309020205020404" pitchFamily="49" charset="0"/>
                <a:cs typeface="Courier New" panose="02070309020205020404" pitchFamily="49" charset="0"/>
              </a:rPr>
              <a:t>Class == 1</a:t>
            </a:r>
            <a:r>
              <a:rPr lang="en-US" sz="1700" dirty="0">
                <a:solidFill>
                  <a:schemeClr val="accent3">
                    <a:lumMod val="25000"/>
                  </a:schemeClr>
                </a:solidFill>
                <a:latin typeface="Abadi"/>
              </a:rPr>
              <a:t>) </a:t>
            </a:r>
            <a:r>
              <a:rPr lang="en-US" sz="1700" b="1" dirty="0">
                <a:solidFill>
                  <a:schemeClr val="accent3">
                    <a:lumMod val="25000"/>
                  </a:schemeClr>
                </a:solidFill>
                <a:latin typeface="Abadi"/>
              </a:rPr>
              <a:t>grouped by launch site</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a:rPr>
              <a:t>How to read it</a:t>
            </a:r>
            <a:r>
              <a:rPr lang="en-US" sz="2200" dirty="0">
                <a:solidFill>
                  <a:schemeClr val="accent3">
                    <a:lumMod val="25000"/>
                  </a:schemeClr>
                </a:solidFill>
                <a:latin typeface="Abadi"/>
              </a:rPr>
              <a:t>: </a:t>
            </a:r>
            <a:r>
              <a:rPr lang="en-US" sz="1700" dirty="0">
                <a:solidFill>
                  <a:schemeClr val="accent3">
                    <a:lumMod val="25000"/>
                  </a:schemeClr>
                </a:solidFill>
                <a:latin typeface="Abadi"/>
              </a:rPr>
              <a:t>Slice size = </a:t>
            </a:r>
            <a:r>
              <a:rPr lang="en-US" sz="1700" b="1" dirty="0">
                <a:solidFill>
                  <a:schemeClr val="accent3">
                    <a:lumMod val="25000"/>
                  </a:schemeClr>
                </a:solidFill>
                <a:latin typeface="Abadi"/>
              </a:rPr>
              <a:t>number of successes </a:t>
            </a:r>
            <a:r>
              <a:rPr lang="en-US" sz="1700" dirty="0">
                <a:solidFill>
                  <a:schemeClr val="accent3">
                    <a:lumMod val="25000"/>
                  </a:schemeClr>
                </a:solidFill>
                <a:latin typeface="Abadi"/>
              </a:rPr>
              <a:t>for that site (not a success rate); colors match the legend</a:t>
            </a:r>
          </a:p>
          <a:p>
            <a:pPr>
              <a:lnSpc>
                <a:spcPct val="100000"/>
              </a:lnSpc>
              <a:spcBef>
                <a:spcPts val="1400"/>
              </a:spcBef>
            </a:pPr>
            <a:r>
              <a:rPr lang="en-US" sz="2200" dirty="0">
                <a:solidFill>
                  <a:schemeClr val="accent3">
                    <a:lumMod val="25000"/>
                  </a:schemeClr>
                </a:solidFill>
                <a:latin typeface="Abadi"/>
              </a:rPr>
              <a:t>K</a:t>
            </a:r>
            <a:r>
              <a:rPr lang="en-US" sz="2200" b="1" dirty="0">
                <a:solidFill>
                  <a:schemeClr val="accent3">
                    <a:lumMod val="25000"/>
                  </a:schemeClr>
                </a:solidFill>
                <a:latin typeface="Abadi"/>
              </a:rPr>
              <a:t>ey takeaways</a:t>
            </a:r>
            <a:r>
              <a:rPr lang="en-US" sz="2200" dirty="0">
                <a:solidFill>
                  <a:schemeClr val="accent3">
                    <a:lumMod val="25000"/>
                  </a:schemeClr>
                </a:solidFill>
                <a:latin typeface="Abadi"/>
              </a:rPr>
              <a:t>:</a:t>
            </a:r>
          </a:p>
          <a:p>
            <a:pPr lvl="1">
              <a:lnSpc>
                <a:spcPct val="100000"/>
              </a:lnSpc>
              <a:spcBef>
                <a:spcPts val="1400"/>
              </a:spcBef>
            </a:pPr>
            <a:r>
              <a:rPr lang="en-US" sz="1700" b="1" dirty="0">
                <a:solidFill>
                  <a:schemeClr val="accent3">
                    <a:lumMod val="25000"/>
                  </a:schemeClr>
                </a:solidFill>
                <a:latin typeface="Abadi"/>
              </a:rPr>
              <a:t>KSC LC-39A: ~41.7% — largest slice, CCAFS LC-40: ~29.2% — second largest, VAFB SLC-4E ~16.7%, CCAFS SLC-40 ~12.5% — smallest slice</a:t>
            </a:r>
            <a:endParaRPr lang="en-US" sz="17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by Site (All Sites – Dash Pie Chart)</a:t>
            </a:r>
          </a:p>
        </p:txBody>
      </p:sp>
      <p:pic>
        <p:nvPicPr>
          <p:cNvPr id="3" name="Imagen 2">
            <a:extLst>
              <a:ext uri="{FF2B5EF4-FFF2-40B4-BE49-F238E27FC236}">
                <a16:creationId xmlns:a16="http://schemas.microsoft.com/office/drawing/2014/main" id="{4A9709EF-DB5F-B0F3-30B9-112A6DFE96AE}"/>
              </a:ext>
            </a:extLst>
          </p:cNvPr>
          <p:cNvPicPr>
            <a:picLocks noChangeAspect="1"/>
          </p:cNvPicPr>
          <p:nvPr/>
        </p:nvPicPr>
        <p:blipFill>
          <a:blip r:embed="rId3"/>
          <a:stretch>
            <a:fillRect/>
          </a:stretch>
        </p:blipFill>
        <p:spPr>
          <a:xfrm>
            <a:off x="413578" y="1414670"/>
            <a:ext cx="5112578" cy="3294010"/>
          </a:xfrm>
          <a:prstGeom prst="rect">
            <a:avLst/>
          </a:prstGeom>
        </p:spPr>
      </p:pic>
      <p:sp>
        <p:nvSpPr>
          <p:cNvPr id="4" name="Content Placeholder 4">
            <a:extLst>
              <a:ext uri="{FF2B5EF4-FFF2-40B4-BE49-F238E27FC236}">
                <a16:creationId xmlns:a16="http://schemas.microsoft.com/office/drawing/2014/main" id="{BF747B37-35E8-7406-82F4-B0B8F9EFC637}"/>
              </a:ext>
            </a:extLst>
          </p:cNvPr>
          <p:cNvSpPr txBox="1">
            <a:spLocks/>
          </p:cNvSpPr>
          <p:nvPr/>
        </p:nvSpPr>
        <p:spPr>
          <a:xfrm>
            <a:off x="413578" y="4810539"/>
            <a:ext cx="11364844" cy="1789044"/>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2000" dirty="0">
                <a:solidFill>
                  <a:schemeClr val="accent3">
                    <a:lumMod val="25000"/>
                  </a:schemeClr>
                </a:solidFill>
                <a:latin typeface="Abadi"/>
              </a:rPr>
              <a:t>Overall, </a:t>
            </a:r>
            <a:r>
              <a:rPr lang="en-US" sz="2000" b="1" dirty="0">
                <a:solidFill>
                  <a:schemeClr val="accent3">
                    <a:lumMod val="25000"/>
                  </a:schemeClr>
                </a:solidFill>
                <a:latin typeface="Abadi"/>
              </a:rPr>
              <a:t>Cape Canaveral dominates</a:t>
            </a:r>
            <a:r>
              <a:rPr lang="en-US" sz="2000" dirty="0">
                <a:solidFill>
                  <a:schemeClr val="accent3">
                    <a:lumMod val="25000"/>
                  </a:schemeClr>
                </a:solidFill>
                <a:latin typeface="Abadi"/>
              </a:rPr>
              <a:t>: LC-39A + LC-40 + SLC-40 </a:t>
            </a:r>
            <a:r>
              <a:rPr lang="en-US" sz="2000" b="1" dirty="0">
                <a:solidFill>
                  <a:schemeClr val="accent3">
                    <a:lumMod val="25000"/>
                  </a:schemeClr>
                </a:solidFill>
                <a:latin typeface="Abadi"/>
              </a:rPr>
              <a:t>≈ 83% </a:t>
            </a:r>
            <a:r>
              <a:rPr lang="en-US" sz="2000" dirty="0">
                <a:solidFill>
                  <a:schemeClr val="accent3">
                    <a:lumMod val="25000"/>
                  </a:schemeClr>
                </a:solidFill>
                <a:latin typeface="Abadi"/>
              </a:rPr>
              <a:t>of all successes in this dataset (LC-40 and SLC-40 are shown separately because that’s how the dataset labels them)</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a:rPr>
              <a:t>Note:</a:t>
            </a:r>
            <a:r>
              <a:rPr lang="en-US" sz="2200" dirty="0">
                <a:solidFill>
                  <a:schemeClr val="accent3">
                    <a:lumMod val="25000"/>
                  </a:schemeClr>
                </a:solidFill>
                <a:latin typeface="Abadi"/>
              </a:rPr>
              <a:t> </a:t>
            </a:r>
          </a:p>
          <a:p>
            <a:pPr lvl="1">
              <a:lnSpc>
                <a:spcPct val="100000"/>
              </a:lnSpc>
              <a:spcBef>
                <a:spcPts val="1400"/>
              </a:spcBef>
            </a:pPr>
            <a:r>
              <a:rPr lang="en-US" sz="1800" dirty="0">
                <a:solidFill>
                  <a:schemeClr val="accent3">
                    <a:lumMod val="25000"/>
                  </a:schemeClr>
                </a:solidFill>
                <a:latin typeface="Abadi"/>
              </a:rPr>
              <a:t>This chart shows </a:t>
            </a:r>
            <a:r>
              <a:rPr lang="en-US" sz="1800" b="1" dirty="0">
                <a:solidFill>
                  <a:schemeClr val="accent3">
                    <a:lumMod val="25000"/>
                  </a:schemeClr>
                </a:solidFill>
                <a:latin typeface="Abadi"/>
              </a:rPr>
              <a:t>count, not success rates</a:t>
            </a:r>
            <a:r>
              <a:rPr lang="en-US" sz="1800" dirty="0">
                <a:solidFill>
                  <a:schemeClr val="accent3">
                    <a:lumMod val="25000"/>
                  </a:schemeClr>
                </a:solidFill>
                <a:latin typeface="Abadi"/>
              </a:rPr>
              <a:t>; proportions reflect how many successful missions each site has, not the percentage success at that site</a:t>
            </a:r>
          </a:p>
          <a:p>
            <a:pPr lvl="1">
              <a:lnSpc>
                <a:spcPct val="100000"/>
              </a:lnSpc>
              <a:spcBef>
                <a:spcPts val="1400"/>
              </a:spcBef>
            </a:pPr>
            <a:r>
              <a:rPr lang="en-US" sz="1800" dirty="0">
                <a:solidFill>
                  <a:schemeClr val="accent3">
                    <a:lumMod val="25000"/>
                  </a:schemeClr>
                </a:solidFill>
                <a:latin typeface="Abadi"/>
              </a:rPr>
              <a:t>Dropdown = </a:t>
            </a:r>
            <a:r>
              <a:rPr lang="en-US" sz="1800" b="1" dirty="0">
                <a:solidFill>
                  <a:schemeClr val="accent3">
                    <a:lumMod val="25000"/>
                  </a:schemeClr>
                </a:solidFill>
                <a:latin typeface="Abadi"/>
              </a:rPr>
              <a:t>All Sites</a:t>
            </a:r>
            <a:r>
              <a:rPr lang="en-US" sz="1800" dirty="0">
                <a:solidFill>
                  <a:schemeClr val="accent3">
                    <a:lumMod val="25000"/>
                  </a:schemeClr>
                </a:solidFill>
                <a:latin typeface="Abadi"/>
              </a:rPr>
              <a:t>; the pie summarizes successes across all sites</a:t>
            </a:r>
          </a:p>
        </p:txBody>
      </p:sp>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10818" y="1431235"/>
            <a:ext cx="11370363" cy="1666224"/>
          </a:xfrm>
          <a:prstGeom prst="rect">
            <a:avLst/>
          </a:prstGeom>
        </p:spPr>
        <p:txBody>
          <a:bodyPr lIns="91440" tIns="45720" rIns="91440" bIns="45720" anchor="t">
            <a:normAutofit lnSpcReduction="10000"/>
          </a:bodyPr>
          <a:lstStyle/>
          <a:p>
            <a:pPr>
              <a:lnSpc>
                <a:spcPct val="100000"/>
              </a:lnSpc>
              <a:spcBef>
                <a:spcPts val="1400"/>
              </a:spcBef>
            </a:pPr>
            <a:r>
              <a:rPr lang="en-US" sz="1900" b="1" dirty="0">
                <a:solidFill>
                  <a:schemeClr val="accent3">
                    <a:lumMod val="25000"/>
                  </a:schemeClr>
                </a:solidFill>
                <a:latin typeface="Abadi"/>
              </a:rPr>
              <a:t>What this shows</a:t>
            </a:r>
            <a:r>
              <a:rPr lang="en-US" sz="1900" dirty="0">
                <a:solidFill>
                  <a:schemeClr val="accent3">
                    <a:lumMod val="25000"/>
                  </a:schemeClr>
                </a:solidFill>
                <a:latin typeface="Abadi"/>
              </a:rPr>
              <a:t>:</a:t>
            </a:r>
          </a:p>
          <a:p>
            <a:pPr lvl="1">
              <a:lnSpc>
                <a:spcPct val="100000"/>
              </a:lnSpc>
              <a:spcBef>
                <a:spcPts val="1400"/>
              </a:spcBef>
            </a:pPr>
            <a:r>
              <a:rPr lang="en-US" sz="1500" dirty="0">
                <a:solidFill>
                  <a:schemeClr val="accent3">
                    <a:lumMod val="25000"/>
                  </a:schemeClr>
                </a:solidFill>
                <a:latin typeface="Abadi"/>
              </a:rPr>
              <a:t>Pie chart of </a:t>
            </a:r>
            <a:r>
              <a:rPr lang="en-US" sz="1500" b="1" dirty="0">
                <a:solidFill>
                  <a:schemeClr val="accent3">
                    <a:lumMod val="25000"/>
                  </a:schemeClr>
                </a:solidFill>
                <a:latin typeface="Abadi"/>
              </a:rPr>
              <a:t>Success vs. Failure</a:t>
            </a:r>
            <a:r>
              <a:rPr lang="en-US" sz="1500" dirty="0">
                <a:solidFill>
                  <a:schemeClr val="accent3">
                    <a:lumMod val="25000"/>
                  </a:schemeClr>
                </a:solidFill>
                <a:latin typeface="Abadi"/>
              </a:rPr>
              <a:t> at the </a:t>
            </a:r>
            <a:r>
              <a:rPr lang="en-US" sz="1500" b="1" dirty="0">
                <a:solidFill>
                  <a:schemeClr val="accent3">
                    <a:lumMod val="25000"/>
                  </a:schemeClr>
                </a:solidFill>
                <a:latin typeface="Abadi"/>
              </a:rPr>
              <a:t>selected site</a:t>
            </a:r>
            <a:r>
              <a:rPr lang="en-US" sz="1500" dirty="0">
                <a:solidFill>
                  <a:schemeClr val="accent3">
                    <a:lumMod val="25000"/>
                  </a:schemeClr>
                </a:solidFill>
                <a:latin typeface="Abadi"/>
              </a:rPr>
              <a:t> (dropdown set to </a:t>
            </a:r>
            <a:r>
              <a:rPr lang="en-US" sz="1500" b="1" dirty="0">
                <a:solidFill>
                  <a:schemeClr val="accent3">
                    <a:lumMod val="25000"/>
                  </a:schemeClr>
                </a:solidFill>
                <a:latin typeface="Abadi"/>
              </a:rPr>
              <a:t>KSC LC-39A</a:t>
            </a:r>
            <a:r>
              <a:rPr lang="en-US" sz="1500" dirty="0">
                <a:solidFill>
                  <a:schemeClr val="accent3">
                    <a:lumMod val="25000"/>
                  </a:schemeClr>
                </a:solidFill>
                <a:latin typeface="Abadi"/>
              </a:rPr>
              <a:t>)</a:t>
            </a:r>
          </a:p>
          <a:p>
            <a:pPr lvl="1">
              <a:lnSpc>
                <a:spcPct val="100000"/>
              </a:lnSpc>
              <a:spcBef>
                <a:spcPts val="1400"/>
              </a:spcBef>
            </a:pPr>
            <a:r>
              <a:rPr lang="en-US" sz="1500" dirty="0">
                <a:solidFill>
                  <a:schemeClr val="accent3">
                    <a:lumMod val="25000"/>
                  </a:schemeClr>
                </a:solidFill>
                <a:latin typeface="Abadi"/>
              </a:rPr>
              <a:t>Values are </a:t>
            </a:r>
            <a:r>
              <a:rPr lang="en-US" sz="1500" b="1" dirty="0">
                <a:solidFill>
                  <a:schemeClr val="accent3">
                    <a:lumMod val="25000"/>
                  </a:schemeClr>
                </a:solidFill>
                <a:latin typeface="Abadi"/>
              </a:rPr>
              <a:t>ratios within this site</a:t>
            </a:r>
            <a:r>
              <a:rPr lang="en-US" sz="1500" dirty="0">
                <a:solidFill>
                  <a:schemeClr val="accent3">
                    <a:lumMod val="25000"/>
                  </a:schemeClr>
                </a:solidFill>
                <a:latin typeface="Abadi"/>
              </a:rPr>
              <a:t> (not counts across sites)</a:t>
            </a:r>
          </a:p>
          <a:p>
            <a:pPr>
              <a:lnSpc>
                <a:spcPct val="100000"/>
              </a:lnSpc>
              <a:spcBef>
                <a:spcPts val="1400"/>
              </a:spcBef>
            </a:pPr>
            <a:r>
              <a:rPr lang="en-US" sz="2100" b="1" dirty="0">
                <a:solidFill>
                  <a:schemeClr val="accent3">
                    <a:lumMod val="25000"/>
                  </a:schemeClr>
                </a:solidFill>
                <a:latin typeface="Abadi"/>
              </a:rPr>
              <a:t>How to read it:</a:t>
            </a:r>
            <a:endParaRPr lang="en-US" sz="2100"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891902"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with Highest Success Ratio – KSC LC-39A (Dash Pie Chart)</a:t>
            </a:r>
          </a:p>
        </p:txBody>
      </p:sp>
      <p:pic>
        <p:nvPicPr>
          <p:cNvPr id="2" name="Imagen 1">
            <a:extLst>
              <a:ext uri="{FF2B5EF4-FFF2-40B4-BE49-F238E27FC236}">
                <a16:creationId xmlns:a16="http://schemas.microsoft.com/office/drawing/2014/main" id="{D4EB5BFB-37AF-5138-A9F5-B4FF84831FA0}"/>
              </a:ext>
            </a:extLst>
          </p:cNvPr>
          <p:cNvPicPr>
            <a:picLocks noChangeAspect="1"/>
          </p:cNvPicPr>
          <p:nvPr/>
        </p:nvPicPr>
        <p:blipFill>
          <a:blip r:embed="rId3"/>
          <a:stretch>
            <a:fillRect/>
          </a:stretch>
        </p:blipFill>
        <p:spPr>
          <a:xfrm>
            <a:off x="6470373" y="3097459"/>
            <a:ext cx="5310809" cy="3221891"/>
          </a:xfrm>
          <a:prstGeom prst="rect">
            <a:avLst/>
          </a:prstGeom>
        </p:spPr>
      </p:pic>
      <p:sp>
        <p:nvSpPr>
          <p:cNvPr id="3" name="Content Placeholder 4">
            <a:extLst>
              <a:ext uri="{FF2B5EF4-FFF2-40B4-BE49-F238E27FC236}">
                <a16:creationId xmlns:a16="http://schemas.microsoft.com/office/drawing/2014/main" id="{F2ACBC64-1180-D489-B1C1-2430D60A817D}"/>
              </a:ext>
            </a:extLst>
          </p:cNvPr>
          <p:cNvSpPr txBox="1">
            <a:spLocks/>
          </p:cNvSpPr>
          <p:nvPr/>
        </p:nvSpPr>
        <p:spPr>
          <a:xfrm>
            <a:off x="410819" y="3097458"/>
            <a:ext cx="5936972" cy="322189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Bef>
                <a:spcPts val="1400"/>
              </a:spcBef>
            </a:pPr>
            <a:r>
              <a:rPr lang="en-US" sz="1800" dirty="0">
                <a:solidFill>
                  <a:schemeClr val="accent3">
                    <a:lumMod val="25000"/>
                  </a:schemeClr>
                </a:solidFill>
                <a:latin typeface="Abadi"/>
              </a:rPr>
              <a:t>Blue = </a:t>
            </a:r>
            <a:r>
              <a:rPr lang="en-US" sz="1800" b="1" dirty="0">
                <a:solidFill>
                  <a:schemeClr val="accent3">
                    <a:lumMod val="25000"/>
                  </a:schemeClr>
                </a:solidFill>
                <a:latin typeface="Abadi"/>
              </a:rPr>
              <a:t>Success (Class=1)</a:t>
            </a:r>
            <a:r>
              <a:rPr lang="en-US" sz="1800" dirty="0">
                <a:solidFill>
                  <a:schemeClr val="accent3">
                    <a:lumMod val="25000"/>
                  </a:schemeClr>
                </a:solidFill>
                <a:latin typeface="Abadi"/>
              </a:rPr>
              <a:t>, Red = </a:t>
            </a:r>
            <a:r>
              <a:rPr lang="en-US" sz="1800" b="1" dirty="0">
                <a:solidFill>
                  <a:schemeClr val="accent3">
                    <a:lumMod val="25000"/>
                  </a:schemeClr>
                </a:solidFill>
                <a:latin typeface="Abadi"/>
              </a:rPr>
              <a:t>Failure (Class=0)</a:t>
            </a:r>
            <a:endParaRPr lang="en-US" sz="1800" dirty="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Slice labels show each class’s </a:t>
            </a:r>
            <a:r>
              <a:rPr lang="en-US" sz="1800" b="1" dirty="0">
                <a:solidFill>
                  <a:schemeClr val="accent3">
                    <a:lumMod val="25000"/>
                  </a:schemeClr>
                </a:solidFill>
                <a:latin typeface="Abadi"/>
              </a:rPr>
              <a:t>percentage of LC-39A launches</a:t>
            </a: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Key finding</a:t>
            </a:r>
            <a:endParaRPr lang="en-US" b="1" dirty="0">
              <a:solidFill>
                <a:schemeClr val="accent3">
                  <a:lumMod val="25000"/>
                </a:schemeClr>
              </a:solidFill>
              <a:latin typeface="Abadi"/>
            </a:endParaRPr>
          </a:p>
          <a:p>
            <a:pPr lvl="1">
              <a:lnSpc>
                <a:spcPct val="100000"/>
              </a:lnSpc>
              <a:spcBef>
                <a:spcPts val="1400"/>
              </a:spcBef>
            </a:pPr>
            <a:r>
              <a:rPr lang="en-US" sz="1800" b="1" dirty="0">
                <a:solidFill>
                  <a:schemeClr val="accent3">
                    <a:lumMod val="25000"/>
                  </a:schemeClr>
                </a:solidFill>
                <a:latin typeface="Abadi"/>
              </a:rPr>
              <a:t>KSC LC-39A ≈ 76.9% success </a:t>
            </a:r>
            <a:r>
              <a:rPr lang="en-US" sz="1800" dirty="0">
                <a:solidFill>
                  <a:schemeClr val="accent3">
                    <a:lumMod val="25000"/>
                  </a:schemeClr>
                </a:solidFill>
                <a:latin typeface="Abadi"/>
              </a:rPr>
              <a:t>vs. </a:t>
            </a:r>
            <a:r>
              <a:rPr lang="en-US" sz="1800" b="1" dirty="0">
                <a:solidFill>
                  <a:schemeClr val="accent3">
                    <a:lumMod val="25000"/>
                  </a:schemeClr>
                </a:solidFill>
                <a:latin typeface="Abadi"/>
              </a:rPr>
              <a:t>23.1% failure </a:t>
            </a:r>
            <a:r>
              <a:rPr lang="en-US" sz="1800" dirty="0">
                <a:solidFill>
                  <a:schemeClr val="accent3">
                    <a:lumMod val="25000"/>
                  </a:schemeClr>
                </a:solidFill>
                <a:latin typeface="Abadi"/>
              </a:rPr>
              <a:t>— the </a:t>
            </a:r>
            <a:r>
              <a:rPr lang="en-US" sz="1800" b="1" dirty="0">
                <a:solidFill>
                  <a:schemeClr val="accent3">
                    <a:lumMod val="25000"/>
                  </a:schemeClr>
                </a:solidFill>
                <a:latin typeface="Abadi"/>
              </a:rPr>
              <a:t>highest success ratio </a:t>
            </a:r>
            <a:r>
              <a:rPr lang="en-US" sz="1800" dirty="0">
                <a:solidFill>
                  <a:schemeClr val="accent3">
                    <a:lumMod val="25000"/>
                  </a:schemeClr>
                </a:solidFill>
                <a:latin typeface="Abadi"/>
              </a:rPr>
              <a:t>among sites in this dataset (VAFB SLC-4E is similar but with fewer launches, so interpret ties cautiously)</a:t>
            </a:r>
          </a:p>
          <a:p>
            <a:pPr>
              <a:lnSpc>
                <a:spcPct val="100000"/>
              </a:lnSpc>
              <a:spcBef>
                <a:spcPts val="1400"/>
              </a:spcBef>
            </a:pPr>
            <a:r>
              <a:rPr lang="en-US" sz="2200" b="1" dirty="0">
                <a:solidFill>
                  <a:schemeClr val="accent3">
                    <a:lumMod val="25000"/>
                  </a:schemeClr>
                </a:solidFill>
                <a:latin typeface="Abadi"/>
              </a:rPr>
              <a:t>Note:</a:t>
            </a:r>
          </a:p>
          <a:p>
            <a:pPr lvl="1">
              <a:lnSpc>
                <a:spcPct val="100000"/>
              </a:lnSpc>
              <a:spcBef>
                <a:spcPts val="1400"/>
              </a:spcBef>
            </a:pPr>
            <a:r>
              <a:rPr lang="en-US" sz="1800" dirty="0">
                <a:solidFill>
                  <a:schemeClr val="accent3">
                    <a:lumMod val="25000"/>
                  </a:schemeClr>
                </a:solidFill>
                <a:latin typeface="Abadi"/>
              </a:rPr>
              <a:t>Changing the dropdown recomputes the ratios; keep it on KSC LC-39A to match this slide</a:t>
            </a:r>
          </a:p>
          <a:p>
            <a:endParaRPr lang="en-US" dirty="0"/>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4556" y="4055165"/>
            <a:ext cx="11502887" cy="2620011"/>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What this shows:</a:t>
            </a:r>
            <a:r>
              <a:rPr lang="en-US" sz="2200" dirty="0">
                <a:solidFill>
                  <a:schemeClr val="accent3">
                    <a:lumMod val="25000"/>
                  </a:schemeClr>
                </a:solidFill>
                <a:latin typeface="Abadi" panose="020B0604020104020204" pitchFamily="34" charset="0"/>
              </a:rPr>
              <a:t> Scatter of </a:t>
            </a:r>
            <a:r>
              <a:rPr lang="en-US" sz="2200" b="1" dirty="0">
                <a:solidFill>
                  <a:schemeClr val="accent3">
                    <a:lumMod val="25000"/>
                  </a:schemeClr>
                </a:solidFill>
                <a:latin typeface="Abadi" panose="020B0604020104020204" pitchFamily="34" charset="0"/>
              </a:rPr>
              <a:t>all sites</a:t>
            </a:r>
            <a:r>
              <a:rPr lang="en-US" sz="2200" dirty="0">
                <a:solidFill>
                  <a:schemeClr val="accent3">
                    <a:lumMod val="25000"/>
                  </a:schemeClr>
                </a:solidFill>
                <a:latin typeface="Abadi" panose="020B0604020104020204" pitchFamily="34" charset="0"/>
              </a:rPr>
              <a:t> — x = </a:t>
            </a:r>
            <a:r>
              <a:rPr lang="en-US" sz="2200" i="1" dirty="0">
                <a:solidFill>
                  <a:schemeClr val="accent3">
                    <a:lumMod val="25000"/>
                  </a:schemeClr>
                </a:solidFill>
                <a:latin typeface="Courier New" panose="02070309020205020404" pitchFamily="49" charset="0"/>
                <a:cs typeface="Courier New" panose="02070309020205020404" pitchFamily="49" charset="0"/>
              </a:rPr>
              <a:t>Payload (kg)</a:t>
            </a:r>
            <a:r>
              <a:rPr lang="en-US" sz="2200" dirty="0">
                <a:solidFill>
                  <a:schemeClr val="accent3">
                    <a:lumMod val="25000"/>
                  </a:schemeClr>
                </a:solidFill>
                <a:latin typeface="Abadi" panose="020B0604020104020204" pitchFamily="34" charset="0"/>
              </a:rPr>
              <a:t>, y = </a:t>
            </a:r>
            <a:r>
              <a:rPr lang="en-US" sz="2200" i="1" dirty="0">
                <a:solidFill>
                  <a:schemeClr val="accent3">
                    <a:lumMod val="25000"/>
                  </a:schemeClr>
                </a:solidFill>
                <a:latin typeface="Courier New" panose="02070309020205020404" pitchFamily="49" charset="0"/>
                <a:cs typeface="Courier New" panose="02070309020205020404" pitchFamily="49" charset="0"/>
              </a:rPr>
              <a:t>Class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1</a:t>
            </a:r>
            <a:r>
              <a:rPr lang="en-US" sz="2200" dirty="0">
                <a:solidFill>
                  <a:schemeClr val="accent3">
                    <a:lumMod val="25000"/>
                  </a:schemeClr>
                </a:solidFill>
                <a:latin typeface="Abadi" panose="020B0604020104020204" pitchFamily="34" charset="0"/>
              </a:rPr>
              <a:t>=success, </a:t>
            </a:r>
            <a:r>
              <a:rPr lang="en-US" sz="2200" i="1" dirty="0">
                <a:solidFill>
                  <a:schemeClr val="accent3">
                    <a:lumMod val="25000"/>
                  </a:schemeClr>
                </a:solidFill>
                <a:latin typeface="Courier New" panose="02070309020205020404" pitchFamily="49" charset="0"/>
                <a:cs typeface="Courier New" panose="02070309020205020404" pitchFamily="49" charset="0"/>
              </a:rPr>
              <a:t>0</a:t>
            </a:r>
            <a:r>
              <a:rPr lang="en-US" sz="2200" dirty="0">
                <a:solidFill>
                  <a:schemeClr val="accent3">
                    <a:lumMod val="25000"/>
                  </a:schemeClr>
                </a:solidFill>
                <a:latin typeface="Abadi" panose="020B0604020104020204" pitchFamily="34" charset="0"/>
              </a:rPr>
              <a:t>=failure), color = </a:t>
            </a:r>
            <a:r>
              <a:rPr lang="en-US" sz="2200" i="1" dirty="0">
                <a:solidFill>
                  <a:schemeClr val="accent3">
                    <a:lumMod val="25000"/>
                  </a:schemeClr>
                </a:solidFill>
                <a:latin typeface="Courier New" panose="02070309020205020404" pitchFamily="49" charset="0"/>
                <a:cs typeface="Courier New" panose="02070309020205020404" pitchFamily="49" charset="0"/>
              </a:rPr>
              <a:t>Booster version Category</a:t>
            </a:r>
            <a:r>
              <a:rPr lang="en-US" sz="2200" dirty="0">
                <a:solidFill>
                  <a:schemeClr val="accent3">
                    <a:lumMod val="25000"/>
                  </a:schemeClr>
                </a:solidFill>
                <a:latin typeface="Abadi" panose="020B0604020104020204" pitchFamily="34" charset="0"/>
              </a:rPr>
              <a:t>. The </a:t>
            </a:r>
            <a:r>
              <a:rPr lang="en-US" sz="2200" b="1" dirty="0">
                <a:solidFill>
                  <a:schemeClr val="accent3">
                    <a:lumMod val="25000"/>
                  </a:schemeClr>
                </a:solidFill>
                <a:latin typeface="Abadi" panose="020B0604020104020204" pitchFamily="34" charset="0"/>
              </a:rPr>
              <a:t>range slider </a:t>
            </a:r>
            <a:r>
              <a:rPr lang="en-US" sz="2200" dirty="0">
                <a:solidFill>
                  <a:schemeClr val="accent3">
                    <a:lumMod val="25000"/>
                  </a:schemeClr>
                </a:solidFill>
                <a:latin typeface="Abadi" panose="020B0604020104020204" pitchFamily="34" charset="0"/>
              </a:rPr>
              <a:t>filters the payload band.</a:t>
            </a:r>
            <a:endParaRPr lang="en-US" sz="22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a:rPr>
              <a:t>Screenshots:</a:t>
            </a:r>
            <a:r>
              <a:rPr lang="en-US" sz="2200" dirty="0">
                <a:solidFill>
                  <a:schemeClr val="accent3">
                    <a:lumMod val="25000"/>
                  </a:schemeClr>
                </a:solidFill>
                <a:latin typeface="Abadi"/>
              </a:rPr>
              <a:t> Left </a:t>
            </a:r>
            <a:r>
              <a:rPr lang="en-US" sz="2200" b="1" dirty="0">
                <a:solidFill>
                  <a:schemeClr val="accent3">
                    <a:lumMod val="25000"/>
                  </a:schemeClr>
                </a:solidFill>
                <a:latin typeface="Abadi"/>
              </a:rPr>
              <a:t>0–10,000 kg</a:t>
            </a:r>
            <a:r>
              <a:rPr lang="en-US" sz="2200" dirty="0">
                <a:solidFill>
                  <a:schemeClr val="accent3">
                    <a:lumMod val="25000"/>
                  </a:schemeClr>
                </a:solidFill>
                <a:latin typeface="Abadi"/>
              </a:rPr>
              <a:t> (full range). Right = </a:t>
            </a:r>
            <a:r>
              <a:rPr lang="en-US" sz="2200" b="1" dirty="0">
                <a:solidFill>
                  <a:schemeClr val="accent3">
                    <a:lumMod val="25000"/>
                  </a:schemeClr>
                </a:solidFill>
                <a:latin typeface="Abadi"/>
              </a:rPr>
              <a:t>3,000–6,000 kg </a:t>
            </a:r>
            <a:r>
              <a:rPr lang="en-US" sz="2200" dirty="0">
                <a:solidFill>
                  <a:schemeClr val="accent3">
                    <a:lumMod val="25000"/>
                  </a:schemeClr>
                </a:solidFill>
                <a:latin typeface="Abadi"/>
              </a:rPr>
              <a:t>(focused mid-range)</a:t>
            </a:r>
            <a:endParaRPr lang="en-US" sz="2200" b="1"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panose="020B0604020104020204" pitchFamily="34" charset="0"/>
              </a:rPr>
              <a:t>Insights</a:t>
            </a:r>
            <a:r>
              <a:rPr lang="en-US" sz="2200" dirty="0">
                <a:solidFill>
                  <a:schemeClr val="accent3">
                    <a:lumMod val="25000"/>
                  </a:schemeClr>
                </a:solidFill>
                <a:latin typeface="Abadi" panose="020B0604020104020204" pitchFamily="34" charset="0"/>
              </a:rPr>
              <a:t>: Success points cluster in the </a:t>
            </a:r>
            <a:r>
              <a:rPr lang="en-US" sz="2200" b="1" dirty="0">
                <a:solidFill>
                  <a:schemeClr val="accent3">
                    <a:lumMod val="25000"/>
                  </a:schemeClr>
                </a:solidFill>
                <a:latin typeface="Abadi" panose="020B0604020104020204" pitchFamily="34" charset="0"/>
              </a:rPr>
              <a:t>~2–6 t </a:t>
            </a:r>
            <a:r>
              <a:rPr lang="en-US" sz="2200" dirty="0">
                <a:solidFill>
                  <a:schemeClr val="accent3">
                    <a:lumMod val="25000"/>
                  </a:schemeClr>
                </a:solidFill>
                <a:latin typeface="Abadi" panose="020B0604020104020204" pitchFamily="34" charset="0"/>
              </a:rPr>
              <a:t>band; very </a:t>
            </a:r>
            <a:r>
              <a:rPr lang="en-US" sz="2200" b="1" dirty="0">
                <a:solidFill>
                  <a:schemeClr val="accent3">
                    <a:lumMod val="25000"/>
                  </a:schemeClr>
                </a:solidFill>
                <a:latin typeface="Abadi" panose="020B0604020104020204" pitchFamily="34" charset="0"/>
              </a:rPr>
              <a:t>low</a:t>
            </a:r>
            <a:r>
              <a:rPr lang="en-US" sz="2200" dirty="0">
                <a:solidFill>
                  <a:schemeClr val="accent3">
                    <a:lumMod val="25000"/>
                  </a:schemeClr>
                </a:solidFill>
                <a:latin typeface="Abadi" panose="020B0604020104020204" pitchFamily="34" charset="0"/>
              </a:rPr>
              <a:t> and </a:t>
            </a:r>
            <a:r>
              <a:rPr lang="en-US" sz="2200" b="1" dirty="0">
                <a:solidFill>
                  <a:schemeClr val="accent3">
                    <a:lumMod val="25000"/>
                  </a:schemeClr>
                </a:solidFill>
                <a:latin typeface="Abadi" panose="020B0604020104020204" pitchFamily="34" charset="0"/>
              </a:rPr>
              <a:t>very high </a:t>
            </a:r>
            <a:r>
              <a:rPr lang="en-US" sz="2200" dirty="0">
                <a:solidFill>
                  <a:schemeClr val="accent3">
                    <a:lumMod val="25000"/>
                  </a:schemeClr>
                </a:solidFill>
                <a:latin typeface="Abadi" panose="020B0604020104020204" pitchFamily="34" charset="0"/>
              </a:rPr>
              <a:t>payloads show a more mixed outcome. Filtering to </a:t>
            </a:r>
            <a:r>
              <a:rPr lang="en-US" sz="2200" b="1" dirty="0">
                <a:solidFill>
                  <a:schemeClr val="accent3">
                    <a:lumMod val="25000"/>
                  </a:schemeClr>
                </a:solidFill>
                <a:latin typeface="Abadi" panose="020B0604020104020204" pitchFamily="34" charset="0"/>
              </a:rPr>
              <a:t>3–6 t</a:t>
            </a:r>
            <a:r>
              <a:rPr lang="en-US" sz="2200" dirty="0">
                <a:solidFill>
                  <a:schemeClr val="accent3">
                    <a:lumMod val="25000"/>
                  </a:schemeClr>
                </a:solidFill>
                <a:latin typeface="Abadi" panose="020B0604020104020204" pitchFamily="34" charset="0"/>
              </a:rPr>
              <a:t> reveals a clear majority of successes.</a:t>
            </a:r>
            <a:endParaRPr lang="en-US" sz="2200" dirty="0">
              <a:solidFill>
                <a:schemeClr val="accent3">
                  <a:lumMod val="25000"/>
                </a:schemeClr>
              </a:solidFill>
              <a:latin typeface="Abadi"/>
            </a:endParaRPr>
          </a:p>
          <a:p>
            <a:pPr>
              <a:lnSpc>
                <a:spcPct val="100000"/>
              </a:lnSpc>
              <a:spcBef>
                <a:spcPts val="1400"/>
              </a:spcBef>
            </a:pPr>
            <a:r>
              <a:rPr lang="en-US" sz="2200" b="1" dirty="0">
                <a:solidFill>
                  <a:schemeClr val="accent3">
                    <a:lumMod val="25000"/>
                  </a:schemeClr>
                </a:solidFill>
                <a:latin typeface="Abadi"/>
              </a:rPr>
              <a:t>Booster note</a:t>
            </a:r>
            <a:r>
              <a:rPr lang="en-US" sz="2200" dirty="0">
                <a:solidFill>
                  <a:schemeClr val="accent3">
                    <a:lumMod val="25000"/>
                  </a:schemeClr>
                </a:solidFill>
                <a:latin typeface="Abadi"/>
              </a:rPr>
              <a:t>: Later boosters (</a:t>
            </a:r>
            <a:r>
              <a:rPr lang="en-US" sz="2200" b="1" dirty="0">
                <a:solidFill>
                  <a:schemeClr val="accent3">
                    <a:lumMod val="25000"/>
                  </a:schemeClr>
                </a:solidFill>
                <a:latin typeface="Abadi"/>
              </a:rPr>
              <a:t>FT, B4, B5</a:t>
            </a:r>
            <a:r>
              <a:rPr lang="en-US" sz="2200" dirty="0">
                <a:solidFill>
                  <a:schemeClr val="accent3">
                    <a:lumMod val="25000"/>
                  </a:schemeClr>
                </a:solidFill>
                <a:latin typeface="Abadi"/>
              </a:rPr>
              <a:t>) dominate among successes; earlier </a:t>
            </a:r>
            <a:r>
              <a:rPr lang="en-US" sz="2200" b="1" dirty="0">
                <a:solidFill>
                  <a:schemeClr val="accent3">
                    <a:lumMod val="25000"/>
                  </a:schemeClr>
                </a:solidFill>
                <a:latin typeface="Abadi"/>
              </a:rPr>
              <a:t>v1.0/v1.1 </a:t>
            </a:r>
            <a:r>
              <a:rPr lang="en-US" sz="2200" dirty="0">
                <a:solidFill>
                  <a:schemeClr val="accent3">
                    <a:lumMod val="25000"/>
                  </a:schemeClr>
                </a:solidFill>
                <a:latin typeface="Abadi"/>
              </a:rPr>
              <a:t>show more failures at lower masses</a:t>
            </a:r>
          </a:p>
          <a:p>
            <a:pPr>
              <a:lnSpc>
                <a:spcPct val="100000"/>
              </a:lnSpc>
              <a:spcBef>
                <a:spcPts val="1400"/>
              </a:spcBef>
            </a:pPr>
            <a:r>
              <a:rPr lang="en-US" sz="2200" b="1" dirty="0">
                <a:solidFill>
                  <a:schemeClr val="accent3">
                    <a:lumMod val="25000"/>
                  </a:schemeClr>
                </a:solidFill>
                <a:latin typeface="Abadi"/>
              </a:rPr>
              <a:t>Caution: </a:t>
            </a:r>
            <a:r>
              <a:rPr lang="en-US" sz="2200" dirty="0">
                <a:solidFill>
                  <a:schemeClr val="accent3">
                    <a:lumMod val="25000"/>
                  </a:schemeClr>
                </a:solidFill>
                <a:latin typeface="Abadi"/>
              </a:rPr>
              <a:t>This is </a:t>
            </a:r>
            <a:r>
              <a:rPr lang="en-US" sz="2200" b="1" dirty="0">
                <a:solidFill>
                  <a:schemeClr val="accent3">
                    <a:lumMod val="25000"/>
                  </a:schemeClr>
                </a:solidFill>
                <a:latin typeface="Abadi"/>
              </a:rPr>
              <a:t>outcome distribution</a:t>
            </a:r>
            <a:r>
              <a:rPr lang="en-US" sz="2200" dirty="0">
                <a:solidFill>
                  <a:schemeClr val="accent3">
                    <a:lumMod val="25000"/>
                  </a:schemeClr>
                </a:solidFill>
                <a:latin typeface="Abadi"/>
              </a:rPr>
              <a:t>, not a normalized success rate by payload or by site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0" y="538650"/>
            <a:ext cx="10958163"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Landing Outcome by Payload Range (Dash Scatter)</a:t>
            </a:r>
          </a:p>
        </p:txBody>
      </p:sp>
      <p:pic>
        <p:nvPicPr>
          <p:cNvPr id="2" name="Imagen 1">
            <a:extLst>
              <a:ext uri="{FF2B5EF4-FFF2-40B4-BE49-F238E27FC236}">
                <a16:creationId xmlns:a16="http://schemas.microsoft.com/office/drawing/2014/main" id="{270B2E8A-F183-DDA5-4853-F1E1A9A99417}"/>
              </a:ext>
            </a:extLst>
          </p:cNvPr>
          <p:cNvPicPr>
            <a:picLocks noChangeAspect="1"/>
          </p:cNvPicPr>
          <p:nvPr/>
        </p:nvPicPr>
        <p:blipFill>
          <a:blip r:embed="rId3"/>
          <a:stretch>
            <a:fillRect/>
          </a:stretch>
        </p:blipFill>
        <p:spPr>
          <a:xfrm>
            <a:off x="6421511" y="1427424"/>
            <a:ext cx="4864100" cy="2501900"/>
          </a:xfrm>
          <a:prstGeom prst="rect">
            <a:avLst/>
          </a:prstGeom>
        </p:spPr>
      </p:pic>
      <p:pic>
        <p:nvPicPr>
          <p:cNvPr id="3" name="Imagen 2">
            <a:extLst>
              <a:ext uri="{FF2B5EF4-FFF2-40B4-BE49-F238E27FC236}">
                <a16:creationId xmlns:a16="http://schemas.microsoft.com/office/drawing/2014/main" id="{8EEF34B0-E390-1C5A-AC53-43EDDCD9B66D}"/>
              </a:ext>
            </a:extLst>
          </p:cNvPr>
          <p:cNvPicPr>
            <a:picLocks noChangeAspect="1"/>
          </p:cNvPicPr>
          <p:nvPr/>
        </p:nvPicPr>
        <p:blipFill>
          <a:blip r:embed="rId4"/>
          <a:stretch>
            <a:fillRect/>
          </a:stretch>
        </p:blipFill>
        <p:spPr>
          <a:xfrm>
            <a:off x="770011" y="1427424"/>
            <a:ext cx="4889500" cy="2489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512903" y="1438966"/>
            <a:ext cx="6162261" cy="2748721"/>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200" b="1" dirty="0">
                <a:solidFill>
                  <a:schemeClr val="accent3">
                    <a:lumMod val="25000"/>
                  </a:schemeClr>
                </a:solidFill>
                <a:latin typeface="Abadi"/>
              </a:rPr>
              <a:t>What the chart shows:</a:t>
            </a:r>
          </a:p>
          <a:p>
            <a:pPr lvl="1">
              <a:lnSpc>
                <a:spcPct val="100000"/>
              </a:lnSpc>
              <a:spcBef>
                <a:spcPts val="1400"/>
              </a:spcBef>
            </a:pPr>
            <a:r>
              <a:rPr lang="en-US" sz="1800" dirty="0">
                <a:solidFill>
                  <a:schemeClr val="accent3">
                    <a:lumMod val="25000"/>
                  </a:schemeClr>
                </a:solidFill>
                <a:latin typeface="Abadi"/>
              </a:rPr>
              <a:t>Bar chart comparing </a:t>
            </a:r>
            <a:r>
              <a:rPr lang="en-US" sz="1800" b="1" dirty="0">
                <a:solidFill>
                  <a:schemeClr val="accent3">
                    <a:lumMod val="25000"/>
                  </a:schemeClr>
                </a:solidFill>
                <a:latin typeface="Abadi"/>
              </a:rPr>
              <a:t>test accuracy </a:t>
            </a:r>
            <a:r>
              <a:rPr lang="en-US" sz="1800" dirty="0">
                <a:solidFill>
                  <a:schemeClr val="accent3">
                    <a:lumMod val="25000"/>
                  </a:schemeClr>
                </a:solidFill>
                <a:latin typeface="Abadi"/>
              </a:rPr>
              <a:t>(blue) vs. </a:t>
            </a:r>
            <a:r>
              <a:rPr lang="en-US" sz="1800" b="1" dirty="0">
                <a:solidFill>
                  <a:schemeClr val="accent3">
                    <a:lumMod val="25000"/>
                  </a:schemeClr>
                </a:solidFill>
                <a:latin typeface="Abadi"/>
              </a:rPr>
              <a:t>10-fold CV mean </a:t>
            </a:r>
            <a:r>
              <a:rPr lang="en-US" sz="1800" dirty="0">
                <a:solidFill>
                  <a:schemeClr val="accent3">
                    <a:lumMod val="25000"/>
                  </a:schemeClr>
                </a:solidFill>
                <a:latin typeface="Abadi"/>
              </a:rPr>
              <a:t>on training (orange) for four models: </a:t>
            </a:r>
            <a:r>
              <a:rPr lang="en-US" sz="1800" b="1" dirty="0">
                <a:solidFill>
                  <a:schemeClr val="accent3">
                    <a:lumMod val="25000"/>
                  </a:schemeClr>
                </a:solidFill>
                <a:latin typeface="Abadi"/>
              </a:rPr>
              <a:t>Logistic Regression, SVM (sigmoid), Decision Tree, KNN (k=4, p=1)</a:t>
            </a:r>
            <a:endParaRPr lang="en-US" sz="1800" b="1"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Numbers (test accuracy)</a:t>
            </a:r>
          </a:p>
          <a:p>
            <a:pPr lvl="1">
              <a:lnSpc>
                <a:spcPct val="100000"/>
              </a:lnSpc>
              <a:spcBef>
                <a:spcPts val="1400"/>
              </a:spcBef>
            </a:pPr>
            <a:r>
              <a:rPr lang="en-US" sz="1800" b="1" dirty="0">
                <a:solidFill>
                  <a:schemeClr val="accent3">
                    <a:lumMod val="25000"/>
                  </a:schemeClr>
                </a:solidFill>
                <a:latin typeface="Abadi" panose="020B0604020104020204" pitchFamily="34" charset="0"/>
              </a:rPr>
              <a:t>Logistic Regression: 0.833</a:t>
            </a:r>
          </a:p>
          <a:p>
            <a:pPr lvl="1">
              <a:lnSpc>
                <a:spcPct val="100000"/>
              </a:lnSpc>
              <a:spcBef>
                <a:spcPts val="1400"/>
              </a:spcBef>
            </a:pPr>
            <a:r>
              <a:rPr lang="en-US" sz="1800" b="1" dirty="0">
                <a:solidFill>
                  <a:schemeClr val="accent3">
                    <a:lumMod val="25000"/>
                  </a:schemeClr>
                </a:solidFill>
                <a:latin typeface="Abadi" panose="020B0604020104020204" pitchFamily="34" charset="0"/>
              </a:rPr>
              <a:t>SVM (sigmoid): 0.833</a:t>
            </a:r>
          </a:p>
          <a:p>
            <a:pPr lvl="1">
              <a:lnSpc>
                <a:spcPct val="100000"/>
              </a:lnSpc>
              <a:spcBef>
                <a:spcPts val="1400"/>
              </a:spcBef>
            </a:pPr>
            <a:r>
              <a:rPr lang="en-US" sz="1800" dirty="0">
                <a:solidFill>
                  <a:schemeClr val="accent3">
                    <a:lumMod val="25000"/>
                  </a:schemeClr>
                </a:solidFill>
                <a:latin typeface="Abadi"/>
              </a:rPr>
              <a:t>Decision Tree: 0.778; </a:t>
            </a:r>
            <a:r>
              <a:rPr lang="en-US" sz="1800" dirty="0">
                <a:solidFill>
                  <a:schemeClr val="accent3">
                    <a:lumMod val="25000"/>
                  </a:schemeClr>
                </a:solidFill>
                <a:latin typeface="Abadi" panose="020B0604020104020204" pitchFamily="34" charset="0"/>
              </a:rPr>
              <a:t>KNN (k=4, p=1): 0.778</a:t>
            </a:r>
            <a:endParaRPr lang="en-US" sz="1800" b="1"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 (Test vs. CV Mean)</a:t>
            </a:r>
            <a:endParaRPr lang="en-US" dirty="0">
              <a:solidFill>
                <a:srgbClr val="0B49CB"/>
              </a:solidFill>
            </a:endParaRPr>
          </a:p>
        </p:txBody>
      </p:sp>
      <p:pic>
        <p:nvPicPr>
          <p:cNvPr id="3" name="Imagen 2">
            <a:extLst>
              <a:ext uri="{FF2B5EF4-FFF2-40B4-BE49-F238E27FC236}">
                <a16:creationId xmlns:a16="http://schemas.microsoft.com/office/drawing/2014/main" id="{743ED737-B50E-1878-56E1-77B6F4F321EA}"/>
              </a:ext>
            </a:extLst>
          </p:cNvPr>
          <p:cNvPicPr>
            <a:picLocks noChangeAspect="1"/>
          </p:cNvPicPr>
          <p:nvPr/>
        </p:nvPicPr>
        <p:blipFill>
          <a:blip r:embed="rId3"/>
          <a:stretch>
            <a:fillRect/>
          </a:stretch>
        </p:blipFill>
        <p:spPr>
          <a:xfrm>
            <a:off x="516835" y="1438965"/>
            <a:ext cx="4869165" cy="2748722"/>
          </a:xfrm>
          <a:prstGeom prst="rect">
            <a:avLst/>
          </a:prstGeom>
        </p:spPr>
      </p:pic>
      <p:sp>
        <p:nvSpPr>
          <p:cNvPr id="4" name="Content Placeholder 4">
            <a:extLst>
              <a:ext uri="{FF2B5EF4-FFF2-40B4-BE49-F238E27FC236}">
                <a16:creationId xmlns:a16="http://schemas.microsoft.com/office/drawing/2014/main" id="{C66FA90D-205E-0C87-18ED-CB6742DDA159}"/>
              </a:ext>
            </a:extLst>
          </p:cNvPr>
          <p:cNvSpPr txBox="1">
            <a:spLocks/>
          </p:cNvSpPr>
          <p:nvPr/>
        </p:nvSpPr>
        <p:spPr>
          <a:xfrm>
            <a:off x="516835" y="4293704"/>
            <a:ext cx="11158329" cy="2025646"/>
          </a:xfrm>
          <a:prstGeom prst="rect">
            <a:avLst/>
          </a:prstGeom>
        </p:spPr>
        <p:txBody>
          <a:bodyPr vert="horz" lIns="91440" tIns="45720" rIns="91440" bIns="45720" rtlCol="0" anchor="t">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Key takeaways:</a:t>
            </a:r>
          </a:p>
          <a:p>
            <a:pPr lvl="1">
              <a:lnSpc>
                <a:spcPct val="100000"/>
              </a:lnSpc>
              <a:spcBef>
                <a:spcPts val="1400"/>
              </a:spcBef>
            </a:pPr>
            <a:r>
              <a:rPr lang="en-US" sz="1800" b="1" dirty="0">
                <a:solidFill>
                  <a:schemeClr val="accent3">
                    <a:lumMod val="25000"/>
                  </a:schemeClr>
                </a:solidFill>
                <a:latin typeface="Abadi" panose="020B0604020104020204" pitchFamily="34" charset="0"/>
              </a:rPr>
              <a:t>Best test accuracy (tie): Logistic Regression and SVM (sigmoid),  both 0.833</a:t>
            </a:r>
          </a:p>
          <a:p>
            <a:pPr lvl="1">
              <a:lnSpc>
                <a:spcPct val="100000"/>
              </a:lnSpc>
              <a:spcBef>
                <a:spcPts val="1400"/>
              </a:spcBef>
            </a:pPr>
            <a:r>
              <a:rPr lang="en-US" sz="1800" b="1" dirty="0">
                <a:solidFill>
                  <a:schemeClr val="accent3">
                    <a:lumMod val="25000"/>
                  </a:schemeClr>
                </a:solidFill>
                <a:latin typeface="Abadi" panose="020B0604020104020204" pitchFamily="34" charset="0"/>
              </a:rPr>
              <a:t>Decision Tree shows the highest CV mean (0.932) but drops to 0.778 on test → overfitting</a:t>
            </a:r>
          </a:p>
          <a:p>
            <a:pPr lvl="1">
              <a:lnSpc>
                <a:spcPct val="100000"/>
              </a:lnSpc>
              <a:spcBef>
                <a:spcPts val="1400"/>
              </a:spcBef>
            </a:pPr>
            <a:r>
              <a:rPr lang="en-US" sz="1800" b="1" dirty="0">
                <a:solidFill>
                  <a:schemeClr val="accent3">
                    <a:lumMod val="25000"/>
                  </a:schemeClr>
                </a:solidFill>
                <a:latin typeface="Abadi" panose="020B0604020104020204" pitchFamily="34" charset="0"/>
              </a:rPr>
              <a:t>KNN </a:t>
            </a:r>
            <a:r>
              <a:rPr lang="en-US" sz="1800" dirty="0">
                <a:solidFill>
                  <a:schemeClr val="accent3">
                    <a:lumMod val="25000"/>
                  </a:schemeClr>
                </a:solidFill>
                <a:latin typeface="Abadi" panose="020B0604020104020204" pitchFamily="34" charset="0"/>
              </a:rPr>
              <a:t>is the lowest performer </a:t>
            </a:r>
            <a:r>
              <a:rPr lang="en-US" sz="1800" b="1" dirty="0">
                <a:solidFill>
                  <a:schemeClr val="accent3">
                    <a:lumMod val="25000"/>
                  </a:schemeClr>
                </a:solidFill>
                <a:latin typeface="Abadi" panose="020B0604020104020204" pitchFamily="34" charset="0"/>
              </a:rPr>
              <a:t>(0.778)</a:t>
            </a:r>
          </a:p>
          <a:p>
            <a:pPr>
              <a:lnSpc>
                <a:spcPct val="100000"/>
              </a:lnSpc>
              <a:spcBef>
                <a:spcPts val="1400"/>
              </a:spcBef>
            </a:pPr>
            <a:r>
              <a:rPr lang="en-US" sz="2200" b="1" dirty="0">
                <a:solidFill>
                  <a:schemeClr val="accent3">
                    <a:lumMod val="25000"/>
                  </a:schemeClr>
                </a:solidFill>
                <a:latin typeface="Abadi" panose="020B0604020104020204" pitchFamily="34" charset="0"/>
              </a:rPr>
              <a:t>Conclusion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b="1" dirty="0">
                <a:solidFill>
                  <a:schemeClr val="accent3">
                    <a:lumMod val="25000"/>
                  </a:schemeClr>
                </a:solidFill>
                <a:latin typeface="Abadi" panose="020B0604020104020204" pitchFamily="34" charset="0"/>
              </a:rPr>
              <a:t>Logistic Regression </a:t>
            </a:r>
            <a:r>
              <a:rPr lang="en-US" sz="1800" dirty="0">
                <a:solidFill>
                  <a:schemeClr val="accent3">
                    <a:lumMod val="25000"/>
                  </a:schemeClr>
                </a:solidFill>
                <a:latin typeface="Abadi" panose="020B0604020104020204" pitchFamily="34" charset="0"/>
              </a:rPr>
              <a:t>or </a:t>
            </a:r>
            <a:r>
              <a:rPr lang="en-US" sz="1800" b="1" dirty="0">
                <a:solidFill>
                  <a:schemeClr val="accent3">
                    <a:lumMod val="25000"/>
                  </a:schemeClr>
                </a:solidFill>
                <a:latin typeface="Abadi" panose="020B0604020104020204" pitchFamily="34" charset="0"/>
              </a:rPr>
              <a:t>SVM (sigmoid) </a:t>
            </a:r>
            <a:r>
              <a:rPr lang="en-US" sz="1800" dirty="0">
                <a:solidFill>
                  <a:schemeClr val="accent3">
                    <a:lumMod val="25000"/>
                  </a:schemeClr>
                </a:solidFill>
                <a:latin typeface="Abadi" panose="020B0604020104020204" pitchFamily="34" charset="0"/>
              </a:rPr>
              <a:t>as the final model; both are the most reliable and consistent with EDA patterns</a:t>
            </a: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3" name="Marcador de número de diapositiva 2">
            <a:extLst>
              <a:ext uri="{FF2B5EF4-FFF2-40B4-BE49-F238E27FC236}">
                <a16:creationId xmlns:a16="http://schemas.microsoft.com/office/drawing/2014/main" id="{A3C844D6-A3DA-E4CC-9987-836A42B3B83D}"/>
              </a:ext>
            </a:extLst>
          </p:cNvPr>
          <p:cNvSpPr>
            <a:spLocks noGrp="1"/>
          </p:cNvSpPr>
          <p:nvPr>
            <p:ph type="sldNum" sz="quarter" idx="12"/>
          </p:nvPr>
        </p:nvSpPr>
        <p:spPr/>
        <p:txBody>
          <a:bodyPr/>
          <a:lstStyle/>
          <a:p>
            <a:fld id="{A190C97C-0095-2443-AC12-FA4CBA4ACD4D}" type="slidenum">
              <a:rPr lang="en-US" smtClean="0"/>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437321" y="1431235"/>
            <a:ext cx="6944139" cy="5234608"/>
          </a:xfrm>
          <a:prstGeom prst="rect">
            <a:avLst/>
          </a:prstGeom>
        </p:spPr>
        <p:txBody>
          <a:bodyPr>
            <a:normAutofit fontScale="8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What this shows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Rows = </a:t>
            </a:r>
            <a:r>
              <a:rPr lang="en-US" sz="1800" b="1" dirty="0">
                <a:solidFill>
                  <a:schemeClr val="accent3">
                    <a:lumMod val="25000"/>
                  </a:schemeClr>
                </a:solidFill>
                <a:latin typeface="Abadi" panose="020B0604020104020204" pitchFamily="34" charset="0"/>
              </a:rPr>
              <a:t>true labels</a:t>
            </a:r>
            <a:r>
              <a:rPr lang="en-US" sz="1800" dirty="0">
                <a:solidFill>
                  <a:schemeClr val="accent3">
                    <a:lumMod val="25000"/>
                  </a:schemeClr>
                </a:solidFill>
                <a:latin typeface="Abadi" panose="020B0604020104020204" pitchFamily="34" charset="0"/>
              </a:rPr>
              <a:t>; columns = </a:t>
            </a:r>
            <a:r>
              <a:rPr lang="en-US" sz="1800" b="1" dirty="0">
                <a:solidFill>
                  <a:schemeClr val="accent3">
                    <a:lumMod val="25000"/>
                  </a:schemeClr>
                </a:solidFill>
                <a:latin typeface="Abadi" panose="020B0604020104020204" pitchFamily="34" charset="0"/>
              </a:rPr>
              <a:t>predicted labels</a:t>
            </a:r>
          </a:p>
          <a:p>
            <a:pPr lvl="1">
              <a:lnSpc>
                <a:spcPct val="100000"/>
              </a:lnSpc>
              <a:spcBef>
                <a:spcPts val="1400"/>
              </a:spcBef>
            </a:pPr>
            <a:r>
              <a:rPr lang="en-US" sz="1800" dirty="0">
                <a:solidFill>
                  <a:schemeClr val="accent3">
                    <a:lumMod val="25000"/>
                  </a:schemeClr>
                </a:solidFill>
                <a:latin typeface="Abadi" panose="020B0604020104020204" pitchFamily="34" charset="0"/>
              </a:rPr>
              <a:t>Positive class = </a:t>
            </a:r>
            <a:r>
              <a:rPr lang="en-US" sz="1800" b="1" dirty="0">
                <a:solidFill>
                  <a:schemeClr val="accent3">
                    <a:lumMod val="25000"/>
                  </a:schemeClr>
                </a:solidFill>
                <a:latin typeface="Abadi" panose="020B0604020104020204" pitchFamily="34" charset="0"/>
              </a:rPr>
              <a:t>land (Class=1)</a:t>
            </a:r>
            <a:r>
              <a:rPr lang="en-US" sz="1800" dirty="0">
                <a:solidFill>
                  <a:schemeClr val="accent3">
                    <a:lumMod val="25000"/>
                  </a:schemeClr>
                </a:solidFill>
                <a:latin typeface="Abadi" panose="020B0604020104020204" pitchFamily="34" charset="0"/>
              </a:rPr>
              <a:t>; negative = </a:t>
            </a:r>
            <a:r>
              <a:rPr lang="en-US" sz="1800" b="1" dirty="0">
                <a:solidFill>
                  <a:schemeClr val="accent3">
                    <a:lumMod val="25000"/>
                  </a:schemeClr>
                </a:solidFill>
                <a:latin typeface="Abadi" panose="020B0604020104020204" pitchFamily="34" charset="0"/>
              </a:rPr>
              <a:t>did not land (Class=0)</a:t>
            </a:r>
          </a:p>
          <a:p>
            <a:pPr>
              <a:lnSpc>
                <a:spcPct val="100000"/>
              </a:lnSpc>
              <a:spcBef>
                <a:spcPts val="1400"/>
              </a:spcBef>
            </a:pPr>
            <a:r>
              <a:rPr lang="en-US" sz="2200" b="1" dirty="0">
                <a:solidFill>
                  <a:schemeClr val="accent3">
                    <a:lumMod val="25000"/>
                  </a:schemeClr>
                </a:solidFill>
                <a:latin typeface="Abadi" panose="020B0604020104020204" pitchFamily="34" charset="0"/>
              </a:rPr>
              <a:t>Counts:</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b="1" dirty="0">
                <a:solidFill>
                  <a:schemeClr val="accent3">
                    <a:lumMod val="25000"/>
                  </a:schemeClr>
                </a:solidFill>
                <a:latin typeface="Abadi" panose="020B0604020104020204" pitchFamily="34" charset="0"/>
              </a:rPr>
              <a:t>TP = 12 </a:t>
            </a:r>
            <a:r>
              <a:rPr lang="en-US" sz="1800" dirty="0">
                <a:solidFill>
                  <a:schemeClr val="accent3">
                    <a:lumMod val="25000"/>
                  </a:schemeClr>
                </a:solidFill>
                <a:latin typeface="Abadi" panose="020B0604020104020204" pitchFamily="34" charset="0"/>
              </a:rPr>
              <a:t>(land → land)</a:t>
            </a:r>
          </a:p>
          <a:p>
            <a:pPr lvl="1">
              <a:lnSpc>
                <a:spcPct val="100000"/>
              </a:lnSpc>
              <a:spcBef>
                <a:spcPts val="1400"/>
              </a:spcBef>
            </a:pPr>
            <a:r>
              <a:rPr lang="en-US" sz="1800" b="1" dirty="0">
                <a:solidFill>
                  <a:schemeClr val="accent3">
                    <a:lumMod val="25000"/>
                  </a:schemeClr>
                </a:solidFill>
                <a:latin typeface="Abadi" panose="020B0604020104020204" pitchFamily="34" charset="0"/>
              </a:rPr>
              <a:t>TN = 3 </a:t>
            </a:r>
            <a:r>
              <a:rPr lang="en-US" sz="1800" dirty="0">
                <a:solidFill>
                  <a:schemeClr val="accent3">
                    <a:lumMod val="25000"/>
                  </a:schemeClr>
                </a:solidFill>
                <a:latin typeface="Abadi" panose="020B0604020104020204" pitchFamily="34" charset="0"/>
              </a:rPr>
              <a:t>(did not land → did not land)</a:t>
            </a:r>
          </a:p>
          <a:p>
            <a:pPr lvl="1">
              <a:lnSpc>
                <a:spcPct val="100000"/>
              </a:lnSpc>
              <a:spcBef>
                <a:spcPts val="1400"/>
              </a:spcBef>
            </a:pPr>
            <a:r>
              <a:rPr lang="en-US" sz="1800" b="1" dirty="0">
                <a:solidFill>
                  <a:schemeClr val="accent3">
                    <a:lumMod val="25000"/>
                  </a:schemeClr>
                </a:solidFill>
                <a:latin typeface="Abadi" panose="020B0604020104020204" pitchFamily="34" charset="0"/>
              </a:rPr>
              <a:t>FP = 3 </a:t>
            </a:r>
            <a:r>
              <a:rPr lang="en-US" sz="1800" dirty="0">
                <a:solidFill>
                  <a:schemeClr val="accent3">
                    <a:lumMod val="25000"/>
                  </a:schemeClr>
                </a:solidFill>
                <a:latin typeface="Abadi" panose="020B0604020104020204" pitchFamily="34" charset="0"/>
              </a:rPr>
              <a:t>(did not land → land)</a:t>
            </a:r>
          </a:p>
          <a:p>
            <a:pPr lvl="1">
              <a:lnSpc>
                <a:spcPct val="100000"/>
              </a:lnSpc>
              <a:spcBef>
                <a:spcPts val="1400"/>
              </a:spcBef>
            </a:pPr>
            <a:r>
              <a:rPr lang="en-US" sz="1800" b="1" dirty="0">
                <a:solidFill>
                  <a:schemeClr val="accent3">
                    <a:lumMod val="25000"/>
                  </a:schemeClr>
                </a:solidFill>
                <a:latin typeface="Abadi" panose="020B0604020104020204" pitchFamily="34" charset="0"/>
              </a:rPr>
              <a:t>FN = 0 </a:t>
            </a:r>
            <a:r>
              <a:rPr lang="en-US" sz="1800" dirty="0">
                <a:solidFill>
                  <a:schemeClr val="accent3">
                    <a:lumMod val="25000"/>
                  </a:schemeClr>
                </a:solidFill>
                <a:latin typeface="Abadi" panose="020B0604020104020204" pitchFamily="34" charset="0"/>
              </a:rPr>
              <a:t>(land → did not land)</a:t>
            </a:r>
          </a:p>
          <a:p>
            <a:pPr>
              <a:lnSpc>
                <a:spcPct val="100000"/>
              </a:lnSpc>
              <a:spcBef>
                <a:spcPts val="1400"/>
              </a:spcBef>
            </a:pPr>
            <a:r>
              <a:rPr lang="en-US" sz="2200" b="1" dirty="0">
                <a:solidFill>
                  <a:schemeClr val="accent3">
                    <a:lumMod val="25000"/>
                  </a:schemeClr>
                </a:solidFill>
                <a:latin typeface="Abadi" panose="020B0604020104020204" pitchFamily="34" charset="0"/>
              </a:rPr>
              <a:t>Takeaways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The models </a:t>
            </a:r>
            <a:r>
              <a:rPr lang="en-US" sz="1800" b="1" dirty="0">
                <a:solidFill>
                  <a:schemeClr val="accent3">
                    <a:lumMod val="25000"/>
                  </a:schemeClr>
                </a:solidFill>
                <a:latin typeface="Abadi" panose="020B0604020104020204" pitchFamily="34" charset="0"/>
              </a:rPr>
              <a:t>do not miss any landings </a:t>
            </a:r>
            <a:r>
              <a:rPr lang="en-US" sz="1800" dirty="0">
                <a:solidFill>
                  <a:schemeClr val="accent3">
                    <a:lumMod val="25000"/>
                  </a:schemeClr>
                </a:solidFill>
                <a:latin typeface="Abadi" panose="020B0604020104020204" pitchFamily="34" charset="0"/>
              </a:rPr>
              <a:t>(FN=0) — very conservative for the positive class</a:t>
            </a:r>
          </a:p>
          <a:p>
            <a:pPr lvl="1">
              <a:lnSpc>
                <a:spcPct val="100000"/>
              </a:lnSpc>
              <a:spcBef>
                <a:spcPts val="1400"/>
              </a:spcBef>
            </a:pPr>
            <a:r>
              <a:rPr lang="en-US" sz="1800" dirty="0">
                <a:solidFill>
                  <a:schemeClr val="accent3">
                    <a:lumMod val="25000"/>
                  </a:schemeClr>
                </a:solidFill>
                <a:latin typeface="Abadi" panose="020B0604020104020204" pitchFamily="34" charset="0"/>
              </a:rPr>
              <a:t>Errors are </a:t>
            </a:r>
            <a:r>
              <a:rPr lang="en-US" sz="1800" b="1" dirty="0">
                <a:solidFill>
                  <a:schemeClr val="accent3">
                    <a:lumMod val="25000"/>
                  </a:schemeClr>
                </a:solidFill>
                <a:latin typeface="Abadi" panose="020B0604020104020204" pitchFamily="34" charset="0"/>
              </a:rPr>
              <a:t>false alarms </a:t>
            </a:r>
            <a:r>
              <a:rPr lang="en-US" sz="1800" dirty="0">
                <a:solidFill>
                  <a:schemeClr val="accent3">
                    <a:lumMod val="25000"/>
                  </a:schemeClr>
                </a:solidFill>
                <a:latin typeface="Abadi" panose="020B0604020104020204" pitchFamily="34" charset="0"/>
              </a:rPr>
              <a:t>(3 cases predicted “land” when it didn’t), which lowers precision</a:t>
            </a:r>
          </a:p>
          <a:p>
            <a:pPr lvl="1">
              <a:lnSpc>
                <a:spcPct val="100000"/>
              </a:lnSpc>
              <a:spcBef>
                <a:spcPts val="1400"/>
              </a:spcBef>
            </a:pPr>
            <a:r>
              <a:rPr lang="en-US" sz="1800" dirty="0">
                <a:solidFill>
                  <a:schemeClr val="accent3">
                    <a:lumMod val="25000"/>
                  </a:schemeClr>
                </a:solidFill>
                <a:latin typeface="Abadi" panose="020B0604020104020204" pitchFamily="34" charset="0"/>
              </a:rPr>
              <a:t>Overall test </a:t>
            </a:r>
            <a:r>
              <a:rPr lang="en-US" sz="1800" b="1" dirty="0">
                <a:solidFill>
                  <a:schemeClr val="accent3">
                    <a:lumMod val="25000"/>
                  </a:schemeClr>
                </a:solidFill>
                <a:latin typeface="Abadi" panose="020B0604020104020204" pitchFamily="34" charset="0"/>
              </a:rPr>
              <a:t>accuracy ≈ 0.833,</a:t>
            </a:r>
            <a:r>
              <a:rPr lang="en-US" sz="1800" dirty="0">
                <a:solidFill>
                  <a:schemeClr val="accent3">
                    <a:lumMod val="25000"/>
                  </a:schemeClr>
                </a:solidFill>
                <a:latin typeface="Abadi" panose="020B0604020104020204" pitchFamily="34" charset="0"/>
              </a:rPr>
              <a:t> consistent with the report shown earlier</a:t>
            </a:r>
          </a:p>
          <a:p>
            <a:pPr lvl="1">
              <a:lnSpc>
                <a:spcPct val="100000"/>
              </a:lnSpc>
              <a:spcBef>
                <a:spcPts val="1400"/>
              </a:spcBef>
            </a:pPr>
            <a:r>
              <a:rPr lang="en-US" sz="1800" b="1" dirty="0">
                <a:solidFill>
                  <a:schemeClr val="accent3">
                    <a:lumMod val="25000"/>
                  </a:schemeClr>
                </a:solidFill>
                <a:latin typeface="Abadi" panose="020B0604020104020204" pitchFamily="34" charset="0"/>
              </a:rPr>
              <a:t>Note</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small test set (n=18)</a:t>
            </a:r>
            <a:r>
              <a:rPr lang="en-US" sz="1800" dirty="0">
                <a:solidFill>
                  <a:schemeClr val="accent3">
                    <a:lumMod val="25000"/>
                  </a:schemeClr>
                </a:solidFill>
                <a:latin typeface="Abadi" panose="020B0604020104020204" pitchFamily="34" charset="0"/>
              </a:rPr>
              <a:t> — interpret with caution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Best Models (LR &amp; SVM-sigmoid)</a:t>
            </a:r>
            <a:endParaRPr lang="en-US" dirty="0">
              <a:solidFill>
                <a:srgbClr val="0B49CB"/>
              </a:solidFill>
            </a:endParaRPr>
          </a:p>
        </p:txBody>
      </p:sp>
      <p:pic>
        <p:nvPicPr>
          <p:cNvPr id="2" name="Imagen 1">
            <a:extLst>
              <a:ext uri="{FF2B5EF4-FFF2-40B4-BE49-F238E27FC236}">
                <a16:creationId xmlns:a16="http://schemas.microsoft.com/office/drawing/2014/main" id="{5FC14F68-B52D-94B8-4F73-831E37C68F1C}"/>
              </a:ext>
            </a:extLst>
          </p:cNvPr>
          <p:cNvPicPr>
            <a:picLocks noChangeAspect="1"/>
          </p:cNvPicPr>
          <p:nvPr/>
        </p:nvPicPr>
        <p:blipFill>
          <a:blip r:embed="rId3"/>
          <a:stretch>
            <a:fillRect/>
          </a:stretch>
        </p:blipFill>
        <p:spPr>
          <a:xfrm>
            <a:off x="7530409" y="2145976"/>
            <a:ext cx="4224269" cy="3486200"/>
          </a:xfrm>
          <a:prstGeom prst="rect">
            <a:avLst/>
          </a:prstGeom>
        </p:spPr>
      </p:pic>
      <p:sp>
        <p:nvSpPr>
          <p:cNvPr id="3" name="CuadroTexto 2">
            <a:extLst>
              <a:ext uri="{FF2B5EF4-FFF2-40B4-BE49-F238E27FC236}">
                <a16:creationId xmlns:a16="http://schemas.microsoft.com/office/drawing/2014/main" id="{9A1C7439-34B6-5B53-AA1E-7E5B0168AC88}"/>
              </a:ext>
            </a:extLst>
          </p:cNvPr>
          <p:cNvSpPr txBox="1"/>
          <p:nvPr/>
        </p:nvSpPr>
        <p:spPr>
          <a:xfrm>
            <a:off x="7548699" y="5804452"/>
            <a:ext cx="4187688" cy="461665"/>
          </a:xfrm>
          <a:prstGeom prst="rect">
            <a:avLst/>
          </a:prstGeom>
          <a:noFill/>
        </p:spPr>
        <p:txBody>
          <a:bodyPr wrap="square" rtlCol="0">
            <a:spAutoFit/>
          </a:bodyPr>
          <a:lstStyle/>
          <a:p>
            <a:pPr algn="ctr"/>
            <a:r>
              <a:rPr lang="es-ES" sz="1200" i="1" dirty="0" err="1"/>
              <a:t>Identical</a:t>
            </a:r>
            <a:r>
              <a:rPr lang="es-ES" sz="1200" i="1" dirty="0"/>
              <a:t> </a:t>
            </a:r>
            <a:r>
              <a:rPr lang="es-ES" sz="1200" i="1" dirty="0" err="1"/>
              <a:t>confusion</a:t>
            </a:r>
            <a:r>
              <a:rPr lang="es-ES" sz="1200" i="1" dirty="0"/>
              <a:t> </a:t>
            </a:r>
            <a:r>
              <a:rPr lang="es-ES" sz="1200" i="1" dirty="0" err="1"/>
              <a:t>matrix</a:t>
            </a:r>
            <a:r>
              <a:rPr lang="es-ES" sz="1200" i="1" dirty="0"/>
              <a:t> </a:t>
            </a:r>
            <a:r>
              <a:rPr lang="es-ES" sz="1200" i="1" dirty="0" err="1"/>
              <a:t>for</a:t>
            </a:r>
            <a:r>
              <a:rPr lang="es-ES" sz="1200" i="1" dirty="0"/>
              <a:t> </a:t>
            </a:r>
            <a:r>
              <a:rPr lang="es-ES" sz="1200" i="1" dirty="0" err="1"/>
              <a:t>Logistic</a:t>
            </a:r>
            <a:r>
              <a:rPr lang="es-ES" sz="1200" i="1" dirty="0"/>
              <a:t> </a:t>
            </a:r>
            <a:r>
              <a:rPr lang="es-ES" sz="1200" i="1" dirty="0" err="1"/>
              <a:t>Regression</a:t>
            </a:r>
            <a:r>
              <a:rPr lang="es-ES" sz="1200" i="1" dirty="0"/>
              <a:t> and SVM (</a:t>
            </a:r>
            <a:r>
              <a:rPr lang="es-ES" sz="1200" i="1" dirty="0" err="1"/>
              <a:t>sigmoid</a:t>
            </a:r>
            <a:r>
              <a:rPr lang="es-ES" sz="1200" i="1" dirty="0"/>
              <a:t>); </a:t>
            </a:r>
            <a:r>
              <a:rPr lang="es-ES" sz="1200" i="1" dirty="0" err="1"/>
              <a:t>both</a:t>
            </a:r>
            <a:r>
              <a:rPr lang="es-ES" sz="1200" i="1" dirty="0"/>
              <a:t> </a:t>
            </a:r>
            <a:r>
              <a:rPr lang="es-ES" sz="1200" i="1" dirty="0" err="1"/>
              <a:t>models</a:t>
            </a:r>
            <a:r>
              <a:rPr lang="es-ES" sz="1200" i="1" dirty="0"/>
              <a:t> produce </a:t>
            </a:r>
            <a:r>
              <a:rPr lang="es-ES" sz="1200" i="1" dirty="0" err="1"/>
              <a:t>the</a:t>
            </a:r>
            <a:r>
              <a:rPr lang="es-ES" sz="1200" i="1" dirty="0"/>
              <a:t> </a:t>
            </a:r>
            <a:r>
              <a:rPr lang="es-ES" sz="1200" i="1" dirty="0" err="1"/>
              <a:t>same</a:t>
            </a:r>
            <a:r>
              <a:rPr lang="es-ES" sz="1200" i="1" dirty="0"/>
              <a:t> test </a:t>
            </a:r>
            <a:r>
              <a:rPr lang="es-ES" sz="1200" i="1" dirty="0" err="1"/>
              <a:t>predictions</a:t>
            </a:r>
            <a:endParaRPr lang="es-ES" sz="1200" i="1" dirty="0"/>
          </a:p>
        </p:txBody>
      </p:sp>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1</a:t>
            </a:r>
            <a:endParaRPr lang="en-US" dirty="0">
              <a:solidFill>
                <a:srgbClr val="0B49CB"/>
              </a:solidFill>
            </a:endParaRPr>
          </a:p>
        </p:txBody>
      </p:sp>
      <p:sp>
        <p:nvSpPr>
          <p:cNvPr id="4" name="Content Placeholder 3">
            <a:extLst>
              <a:ext uri="{FF2B5EF4-FFF2-40B4-BE49-F238E27FC236}">
                <a16:creationId xmlns:a16="http://schemas.microsoft.com/office/drawing/2014/main" id="{2FC3979C-02EC-52C5-0663-6D5AC1CC401C}"/>
              </a:ext>
            </a:extLst>
          </p:cNvPr>
          <p:cNvSpPr txBox="1">
            <a:spLocks/>
          </p:cNvSpPr>
          <p:nvPr/>
        </p:nvSpPr>
        <p:spPr>
          <a:xfrm>
            <a:off x="530087" y="1444487"/>
            <a:ext cx="11131826" cy="506233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a:solidFill>
                  <a:schemeClr val="accent3">
                    <a:lumMod val="25000"/>
                  </a:schemeClr>
                </a:solidFill>
                <a:latin typeface="Abadi" panose="020B0604020104020204" pitchFamily="34" charset="0"/>
              </a:rPr>
              <a:t>What we answered</a:t>
            </a:r>
            <a:r>
              <a:rPr lang="en-US" sz="2200">
                <a:solidFill>
                  <a:schemeClr val="accent3">
                    <a:lumMod val="25000"/>
                  </a:schemeClr>
                </a:solidFill>
                <a:latin typeface="Abadi" panose="020B0604020104020204" pitchFamily="34" charset="0"/>
              </a:rPr>
              <a:t>. </a:t>
            </a:r>
          </a:p>
          <a:p>
            <a:pPr lvl="1">
              <a:lnSpc>
                <a:spcPct val="100000"/>
              </a:lnSpc>
              <a:spcBef>
                <a:spcPts val="1400"/>
              </a:spcBef>
            </a:pPr>
            <a:r>
              <a:rPr lang="en-US" sz="1800">
                <a:solidFill>
                  <a:schemeClr val="accent3">
                    <a:lumMod val="25000"/>
                  </a:schemeClr>
                </a:solidFill>
                <a:latin typeface="Abadi" panose="020B0604020104020204" pitchFamily="34" charset="0"/>
              </a:rPr>
              <a:t>Using historical Falcon 9 launches (2010–2020), we identified factors associated with first-stage landing success and built a classifier to predict it</a:t>
            </a:r>
          </a:p>
          <a:p>
            <a:pPr>
              <a:lnSpc>
                <a:spcPct val="100000"/>
              </a:lnSpc>
              <a:spcBef>
                <a:spcPts val="1400"/>
              </a:spcBef>
            </a:pPr>
            <a:r>
              <a:rPr lang="en-US" sz="2200" b="1">
                <a:solidFill>
                  <a:schemeClr val="accent3">
                    <a:lumMod val="25000"/>
                  </a:schemeClr>
                </a:solidFill>
                <a:latin typeface="Abadi" panose="020B0604020104020204" pitchFamily="34" charset="0"/>
              </a:rPr>
              <a:t>Key EDA findings.</a:t>
            </a:r>
          </a:p>
          <a:p>
            <a:pPr lvl="1">
              <a:lnSpc>
                <a:spcPct val="100000"/>
              </a:lnSpc>
              <a:spcBef>
                <a:spcPts val="1400"/>
              </a:spcBef>
            </a:pPr>
            <a:r>
              <a:rPr lang="en-US" sz="1800" b="1">
                <a:solidFill>
                  <a:schemeClr val="accent3">
                    <a:lumMod val="25000"/>
                  </a:schemeClr>
                </a:solidFill>
                <a:latin typeface="Abadi" panose="020B0604020104020204" pitchFamily="34" charset="0"/>
              </a:rPr>
              <a:t>Trend</a:t>
            </a:r>
            <a:r>
              <a:rPr lang="en-US" sz="1800">
                <a:solidFill>
                  <a:schemeClr val="accent3">
                    <a:lumMod val="25000"/>
                  </a:schemeClr>
                </a:solidFill>
                <a:latin typeface="Abadi" panose="020B0604020104020204" pitchFamily="34" charset="0"/>
              </a:rPr>
              <a:t>: success rates improved markedly over time.</a:t>
            </a:r>
          </a:p>
          <a:p>
            <a:pPr lvl="1">
              <a:lnSpc>
                <a:spcPct val="100000"/>
              </a:lnSpc>
              <a:spcBef>
                <a:spcPts val="1400"/>
              </a:spcBef>
            </a:pPr>
            <a:r>
              <a:rPr lang="en-US" sz="1800" b="1">
                <a:solidFill>
                  <a:schemeClr val="accent3">
                    <a:lumMod val="25000"/>
                  </a:schemeClr>
                </a:solidFill>
                <a:latin typeface="Abadi" panose="020B0604020104020204" pitchFamily="34" charset="0"/>
              </a:rPr>
              <a:t>By launch site</a:t>
            </a:r>
            <a:r>
              <a:rPr lang="en-US" sz="1800">
                <a:solidFill>
                  <a:schemeClr val="accent3">
                    <a:lumMod val="25000"/>
                  </a:schemeClr>
                </a:solidFill>
                <a:latin typeface="Abadi" panose="020B0604020104020204" pitchFamily="34" charset="0"/>
              </a:rPr>
              <a:t>: LC-39A led the success rate (VAFB SLC-4E close, with fewer launches)</a:t>
            </a:r>
          </a:p>
          <a:p>
            <a:pPr lvl="1">
              <a:lnSpc>
                <a:spcPct val="100000"/>
              </a:lnSpc>
              <a:spcBef>
                <a:spcPts val="1400"/>
              </a:spcBef>
            </a:pPr>
            <a:r>
              <a:rPr lang="en-US" sz="1800" b="1">
                <a:solidFill>
                  <a:schemeClr val="accent3">
                    <a:lumMod val="25000"/>
                  </a:schemeClr>
                </a:solidFill>
                <a:latin typeface="Abadi" panose="020B0604020104020204" pitchFamily="34" charset="0"/>
              </a:rPr>
              <a:t>By payload mass</a:t>
            </a:r>
            <a:r>
              <a:rPr lang="en-US" sz="1800">
                <a:solidFill>
                  <a:schemeClr val="accent3">
                    <a:lumMod val="25000"/>
                  </a:schemeClr>
                </a:solidFill>
                <a:latin typeface="Abadi" panose="020B0604020104020204" pitchFamily="34" charset="0"/>
              </a:rPr>
              <a:t>: the 3–6 t range showed higher success; very low/very high payloads were more mixed</a:t>
            </a:r>
          </a:p>
          <a:p>
            <a:pPr lvl="1">
              <a:lnSpc>
                <a:spcPct val="100000"/>
              </a:lnSpc>
              <a:spcBef>
                <a:spcPts val="1400"/>
              </a:spcBef>
            </a:pPr>
            <a:r>
              <a:rPr lang="en-US" sz="1800" b="1">
                <a:solidFill>
                  <a:schemeClr val="accent3">
                    <a:lumMod val="25000"/>
                  </a:schemeClr>
                </a:solidFill>
                <a:latin typeface="Abadi" panose="020B0604020104020204" pitchFamily="34" charset="0"/>
              </a:rPr>
              <a:t>By orbit</a:t>
            </a:r>
            <a:r>
              <a:rPr lang="en-US" sz="1800">
                <a:solidFill>
                  <a:schemeClr val="accent3">
                    <a:lumMod val="25000"/>
                  </a:schemeClr>
                </a:solidFill>
                <a:latin typeface="Abadi" panose="020B0604020104020204" pitchFamily="34" charset="0"/>
              </a:rPr>
              <a:t>: orbit type correlates with outcomes, but some categories have small sample sizes</a:t>
            </a:r>
          </a:p>
          <a:p>
            <a:pPr>
              <a:lnSpc>
                <a:spcPct val="100000"/>
              </a:lnSpc>
              <a:spcBef>
                <a:spcPts val="1400"/>
              </a:spcBef>
            </a:pPr>
            <a:r>
              <a:rPr lang="en-US" sz="2200">
                <a:solidFill>
                  <a:schemeClr val="accent3">
                    <a:lumMod val="25000"/>
                  </a:schemeClr>
                </a:solidFill>
                <a:latin typeface="Abadi" panose="020B0604020104020204" pitchFamily="34" charset="0"/>
              </a:rPr>
              <a:t>Best models.</a:t>
            </a:r>
          </a:p>
          <a:p>
            <a:pPr lvl="1">
              <a:lnSpc>
                <a:spcPct val="100000"/>
              </a:lnSpc>
              <a:spcBef>
                <a:spcPts val="1400"/>
              </a:spcBef>
            </a:pPr>
            <a:r>
              <a:rPr lang="en-US" sz="1800" b="1">
                <a:solidFill>
                  <a:schemeClr val="accent3">
                    <a:lumMod val="25000"/>
                  </a:schemeClr>
                </a:solidFill>
                <a:latin typeface="Abadi" panose="020B0604020104020204" pitchFamily="34" charset="0"/>
              </a:rPr>
              <a:t>Logistic Regression </a:t>
            </a:r>
            <a:r>
              <a:rPr lang="en-US" sz="1800">
                <a:solidFill>
                  <a:schemeClr val="accent3">
                    <a:lumMod val="25000"/>
                  </a:schemeClr>
                </a:solidFill>
                <a:latin typeface="Abadi" panose="020B0604020104020204" pitchFamily="34" charset="0"/>
              </a:rPr>
              <a:t>and </a:t>
            </a:r>
            <a:r>
              <a:rPr lang="en-US" sz="1800" b="1">
                <a:solidFill>
                  <a:schemeClr val="accent3">
                    <a:lumMod val="25000"/>
                  </a:schemeClr>
                </a:solidFill>
                <a:latin typeface="Abadi" panose="020B0604020104020204" pitchFamily="34" charset="0"/>
              </a:rPr>
              <a:t>SVM (sigmoid) </a:t>
            </a:r>
            <a:r>
              <a:rPr lang="en-US" sz="1800">
                <a:solidFill>
                  <a:schemeClr val="accent3">
                    <a:lumMod val="25000"/>
                  </a:schemeClr>
                </a:solidFill>
                <a:latin typeface="Abadi" panose="020B0604020104020204" pitchFamily="34" charset="0"/>
              </a:rPr>
              <a:t>tied as top performers on the hold-out test set (</a:t>
            </a:r>
            <a:r>
              <a:rPr lang="en-US" sz="1800" b="1">
                <a:solidFill>
                  <a:schemeClr val="accent3">
                    <a:lumMod val="25000"/>
                  </a:schemeClr>
                </a:solidFill>
                <a:latin typeface="Abadi" panose="020B0604020104020204" pitchFamily="34" charset="0"/>
              </a:rPr>
              <a:t>accuracy = 0.833</a:t>
            </a:r>
            <a:r>
              <a:rPr lang="en-US" sz="1800">
                <a:solidFill>
                  <a:schemeClr val="accent3">
                    <a:lumMod val="25000"/>
                  </a:schemeClr>
                </a:solidFill>
                <a:latin typeface="Abadi" panose="020B0604020104020204" pitchFamily="34" charset="0"/>
              </a:rPr>
              <a:t>) and produced the </a:t>
            </a:r>
            <a:r>
              <a:rPr lang="en-US" sz="1800" b="1">
                <a:solidFill>
                  <a:schemeClr val="accent3">
                    <a:lumMod val="25000"/>
                  </a:schemeClr>
                </a:solidFill>
                <a:latin typeface="Abadi" panose="020B0604020104020204" pitchFamily="34" charset="0"/>
              </a:rPr>
              <a:t>same confusion matrix: TP = 12, TN = 3, FP = 3, FN = 0</a:t>
            </a:r>
          </a:p>
          <a:p>
            <a:pPr lvl="2">
              <a:lnSpc>
                <a:spcPct val="100000"/>
              </a:lnSpc>
              <a:spcBef>
                <a:spcPts val="1400"/>
              </a:spcBef>
            </a:pPr>
            <a:r>
              <a:rPr lang="en-US" sz="1400" b="1">
                <a:solidFill>
                  <a:schemeClr val="accent3">
                    <a:lumMod val="25000"/>
                  </a:schemeClr>
                </a:solidFill>
                <a:latin typeface="Abadi" panose="020B0604020104020204" pitchFamily="34" charset="0"/>
              </a:rPr>
              <a:t>Interpretation: </a:t>
            </a:r>
            <a:r>
              <a:rPr lang="en-US" sz="1400">
                <a:solidFill>
                  <a:schemeClr val="accent3">
                    <a:lumMod val="25000"/>
                  </a:schemeClr>
                </a:solidFill>
                <a:latin typeface="Abadi" panose="020B0604020104020204" pitchFamily="34" charset="0"/>
              </a:rPr>
              <a:t>the model did </a:t>
            </a:r>
            <a:r>
              <a:rPr lang="en-US" sz="1400" b="1">
                <a:solidFill>
                  <a:schemeClr val="accent3">
                    <a:lumMod val="25000"/>
                  </a:schemeClr>
                </a:solidFill>
                <a:latin typeface="Abadi" panose="020B0604020104020204" pitchFamily="34" charset="0"/>
              </a:rPr>
              <a:t>not miss any actual successful landings </a:t>
            </a:r>
            <a:r>
              <a:rPr lang="en-US" sz="1400">
                <a:solidFill>
                  <a:schemeClr val="accent3">
                    <a:lumMod val="25000"/>
                  </a:schemeClr>
                </a:solidFill>
                <a:latin typeface="Abadi" panose="020B0604020104020204" pitchFamily="34" charset="0"/>
              </a:rPr>
              <a:t>(FN = 0) at the cost of a </a:t>
            </a:r>
            <a:r>
              <a:rPr lang="en-US" sz="1400" b="1">
                <a:solidFill>
                  <a:schemeClr val="accent3">
                    <a:lumMod val="25000"/>
                  </a:schemeClr>
                </a:solidFill>
                <a:latin typeface="Abadi" panose="020B0604020104020204" pitchFamily="34" charset="0"/>
              </a:rPr>
              <a:t>few false alarms </a:t>
            </a:r>
            <a:r>
              <a:rPr lang="en-US" sz="1400">
                <a:solidFill>
                  <a:schemeClr val="accent3">
                    <a:lumMod val="25000"/>
                  </a:schemeClr>
                </a:solidFill>
                <a:latin typeface="Abadi" panose="020B0604020104020204" pitchFamily="34" charset="0"/>
              </a:rPr>
              <a:t>(FP)</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 2</a:t>
            </a:r>
            <a:endParaRPr lang="en-US" dirty="0">
              <a:solidFill>
                <a:srgbClr val="0B49CB"/>
              </a:solidFill>
            </a:endParaRPr>
          </a:p>
        </p:txBody>
      </p:sp>
      <p:sp>
        <p:nvSpPr>
          <p:cNvPr id="4" name="Content Placeholder 3">
            <a:extLst>
              <a:ext uri="{FF2B5EF4-FFF2-40B4-BE49-F238E27FC236}">
                <a16:creationId xmlns:a16="http://schemas.microsoft.com/office/drawing/2014/main" id="{2FC3979C-02EC-52C5-0663-6D5AC1CC401C}"/>
              </a:ext>
            </a:extLst>
          </p:cNvPr>
          <p:cNvSpPr txBox="1">
            <a:spLocks/>
          </p:cNvSpPr>
          <p:nvPr/>
        </p:nvSpPr>
        <p:spPr>
          <a:xfrm>
            <a:off x="530087" y="1444487"/>
            <a:ext cx="11131826" cy="506233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Practical implications</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b="1" dirty="0">
                <a:solidFill>
                  <a:schemeClr val="accent3">
                    <a:lumMod val="25000"/>
                  </a:schemeClr>
                </a:solidFill>
                <a:latin typeface="Abadi" panose="020B0604020104020204" pitchFamily="34" charset="0"/>
              </a:rPr>
              <a:t>Launch site </a:t>
            </a:r>
            <a:r>
              <a:rPr lang="en-US" sz="1800" dirty="0">
                <a:solidFill>
                  <a:schemeClr val="accent3">
                    <a:lumMod val="25000"/>
                  </a:schemeClr>
                </a:solidFill>
                <a:latin typeface="Abadi" panose="020B0604020104020204" pitchFamily="34" charset="0"/>
              </a:rPr>
              <a:t>and </a:t>
            </a:r>
            <a:r>
              <a:rPr lang="en-US" sz="1800" b="1" dirty="0">
                <a:solidFill>
                  <a:schemeClr val="accent3">
                    <a:lumMod val="25000"/>
                  </a:schemeClr>
                </a:solidFill>
                <a:latin typeface="Abadi" panose="020B0604020104020204" pitchFamily="34" charset="0"/>
              </a:rPr>
              <a:t>payload mass</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range</a:t>
            </a:r>
            <a:r>
              <a:rPr lang="en-US" sz="1800" dirty="0">
                <a:solidFill>
                  <a:schemeClr val="accent3">
                    <a:lumMod val="25000"/>
                  </a:schemeClr>
                </a:solidFill>
                <a:latin typeface="Abadi" panose="020B0604020104020204" pitchFamily="34" charset="0"/>
              </a:rPr>
              <a:t> materially influence recovery odds; orbit helps, but be cautious with small-n categories</a:t>
            </a:r>
          </a:p>
          <a:p>
            <a:pPr>
              <a:lnSpc>
                <a:spcPct val="100000"/>
              </a:lnSpc>
              <a:spcBef>
                <a:spcPts val="1400"/>
              </a:spcBef>
            </a:pPr>
            <a:r>
              <a:rPr lang="en-US" sz="2200" b="1" dirty="0">
                <a:solidFill>
                  <a:schemeClr val="accent3">
                    <a:lumMod val="25000"/>
                  </a:schemeClr>
                </a:solidFill>
                <a:latin typeface="Abadi" panose="020B0604020104020204" pitchFamily="34" charset="0"/>
              </a:rPr>
              <a:t>Limitations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Falcon 9 only, data up to 2020</a:t>
            </a:r>
          </a:p>
          <a:p>
            <a:pPr lvl="1">
              <a:lnSpc>
                <a:spcPct val="100000"/>
              </a:lnSpc>
              <a:spcBef>
                <a:spcPts val="1400"/>
              </a:spcBef>
            </a:pPr>
            <a:r>
              <a:rPr lang="en-US" sz="1800" dirty="0">
                <a:solidFill>
                  <a:schemeClr val="accent3">
                    <a:lumMod val="25000"/>
                  </a:schemeClr>
                </a:solidFill>
                <a:latin typeface="Abadi" panose="020B0604020104020204" pitchFamily="34" charset="0"/>
              </a:rPr>
              <a:t>Modest sample size (~90 records; test n ≈ 18)</a:t>
            </a:r>
          </a:p>
          <a:p>
            <a:pPr lvl="1">
              <a:lnSpc>
                <a:spcPct val="100000"/>
              </a:lnSpc>
              <a:spcBef>
                <a:spcPts val="1400"/>
              </a:spcBef>
            </a:pPr>
            <a:r>
              <a:rPr lang="en-US" sz="1800"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imputed with the mean</a:t>
            </a:r>
          </a:p>
          <a:p>
            <a:pPr lvl="1">
              <a:lnSpc>
                <a:spcPct val="100000"/>
              </a:lnSpc>
              <a:spcBef>
                <a:spcPts val="1400"/>
              </a:spcBef>
            </a:pPr>
            <a:r>
              <a:rPr lang="en-US" sz="1800" dirty="0">
                <a:solidFill>
                  <a:schemeClr val="accent3">
                    <a:lumMod val="25000"/>
                  </a:schemeClr>
                </a:solidFill>
                <a:latin typeface="Abadi" panose="020B0604020104020204" pitchFamily="34" charset="0"/>
              </a:rPr>
              <a:t>Potential inconsistencies in site labels</a:t>
            </a:r>
          </a:p>
          <a:p>
            <a:pPr lvl="1">
              <a:lnSpc>
                <a:spcPct val="100000"/>
              </a:lnSpc>
              <a:spcBef>
                <a:spcPts val="1400"/>
              </a:spcBef>
            </a:pPr>
            <a:r>
              <a:rPr lang="en-US" sz="1800" dirty="0">
                <a:solidFill>
                  <a:schemeClr val="accent3">
                    <a:lumMod val="25000"/>
                  </a:schemeClr>
                </a:solidFill>
                <a:latin typeface="Abadi" panose="020B0604020104020204" pitchFamily="34" charset="0"/>
              </a:rPr>
              <a:t>Missing context variables (e.g., weather/sea state)</a:t>
            </a:r>
          </a:p>
          <a:p>
            <a:pPr>
              <a:lnSpc>
                <a:spcPct val="100000"/>
              </a:lnSpc>
              <a:spcBef>
                <a:spcPts val="1400"/>
              </a:spcBef>
            </a:pPr>
            <a:r>
              <a:rPr lang="en-US" sz="2200" b="1" dirty="0">
                <a:solidFill>
                  <a:schemeClr val="accent3">
                    <a:lumMod val="25000"/>
                  </a:schemeClr>
                </a:solidFill>
                <a:latin typeface="Abadi" panose="020B0604020104020204" pitchFamily="34" charset="0"/>
              </a:rPr>
              <a:t>Next steps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Extend the time window and features (weather, sea state, mission profile); normalize site labels; calibrate probabilities and tune decision thresholds with cost-sensitive analysis; retrain and monitor with more data</a:t>
            </a:r>
          </a:p>
        </p:txBody>
      </p:sp>
    </p:spTree>
    <p:extLst>
      <p:ext uri="{BB962C8B-B14F-4D97-AF65-F5344CB8AC3E}">
        <p14:creationId xmlns:p14="http://schemas.microsoft.com/office/powerpoint/2010/main" val="17311266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0087" y="1444487"/>
            <a:ext cx="11131826" cy="506233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Code &amp; artifacts</a:t>
            </a:r>
            <a:r>
              <a:rPr lang="en-US" sz="2200" dirty="0">
                <a:solidFill>
                  <a:schemeClr val="accent3">
                    <a:lumMod val="25000"/>
                  </a:schemeClr>
                </a:solidFill>
                <a:latin typeface="Abadi" panose="020B0604020104020204" pitchFamily="34" charset="0"/>
              </a:rPr>
              <a:t>. </a:t>
            </a:r>
          </a:p>
          <a:p>
            <a:pPr lvl="1">
              <a:lnSpc>
                <a:spcPct val="100000"/>
              </a:lnSpc>
              <a:spcBef>
                <a:spcPts val="1400"/>
              </a:spcBef>
            </a:pPr>
            <a:r>
              <a:rPr lang="en-US" sz="1800" dirty="0">
                <a:solidFill>
                  <a:schemeClr val="accent3">
                    <a:lumMod val="25000"/>
                  </a:schemeClr>
                </a:solidFill>
                <a:latin typeface="Abadi" panose="020B0604020104020204" pitchFamily="34" charset="0"/>
              </a:rPr>
              <a:t>GitHub repository with notebooks, preprocessing pipeline, Folium map,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app (project repository)</a:t>
            </a:r>
          </a:p>
          <a:p>
            <a:pPr>
              <a:lnSpc>
                <a:spcPct val="100000"/>
              </a:lnSpc>
              <a:spcBef>
                <a:spcPts val="1400"/>
              </a:spcBef>
            </a:pPr>
            <a:r>
              <a:rPr lang="en-US" sz="2200" b="1" dirty="0">
                <a:solidFill>
                  <a:schemeClr val="accent3">
                    <a:lumMod val="25000"/>
                  </a:schemeClr>
                </a:solidFill>
                <a:latin typeface="Abadi" panose="020B0604020104020204" pitchFamily="34" charset="0"/>
              </a:rPr>
              <a:t>Data used</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b="1" dirty="0">
                <a:solidFill>
                  <a:schemeClr val="accent3">
                    <a:lumMod val="25000"/>
                  </a:schemeClr>
                </a:solidFill>
                <a:latin typeface="Abadi" panose="020B0604020104020204" pitchFamily="34" charset="0"/>
              </a:rPr>
              <a:t>Primary sources</a:t>
            </a:r>
            <a:r>
              <a:rPr lang="en-US" sz="1800" dirty="0">
                <a:solidFill>
                  <a:schemeClr val="accent3">
                    <a:lumMod val="25000"/>
                  </a:schemeClr>
                </a:solidFill>
                <a:latin typeface="Abadi" panose="020B0604020104020204" pitchFamily="34" charset="0"/>
              </a:rPr>
              <a:t>: SpaceX REST API (v4) + Wikipedia web scraping</a:t>
            </a:r>
          </a:p>
          <a:p>
            <a:pPr lvl="1">
              <a:lnSpc>
                <a:spcPct val="100000"/>
              </a:lnSpc>
              <a:spcBef>
                <a:spcPts val="1400"/>
              </a:spcBef>
            </a:pPr>
            <a:r>
              <a:rPr lang="en-US" sz="1800" b="1" dirty="0">
                <a:solidFill>
                  <a:schemeClr val="accent3">
                    <a:lumMod val="25000"/>
                  </a:schemeClr>
                </a:solidFill>
                <a:latin typeface="Abadi" panose="020B0604020104020204" pitchFamily="34" charset="0"/>
              </a:rPr>
              <a:t>Modeling dataset</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dataset_part_1.csv</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dataset_part_2.csv</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dataset_part_3.csv</a:t>
            </a:r>
            <a:r>
              <a:rPr lang="en-US" sz="1800" dirty="0">
                <a:solidFill>
                  <a:schemeClr val="accent3">
                    <a:lumMod val="25000"/>
                  </a:schemeClr>
                </a:solidFill>
                <a:latin typeface="Abadi" panose="020B0604020104020204" pitchFamily="34" charset="0"/>
              </a:rPr>
              <a:t> (≈90 rows; Falcon 9 up to 2020-11-13)</a:t>
            </a:r>
          </a:p>
          <a:p>
            <a:pPr lvl="1">
              <a:lnSpc>
                <a:spcPct val="100000"/>
              </a:lnSpc>
              <a:spcBef>
                <a:spcPts val="1400"/>
              </a:spcBef>
            </a:pPr>
            <a:r>
              <a:rPr lang="en-US" sz="1800" b="1" dirty="0">
                <a:solidFill>
                  <a:schemeClr val="accent3">
                    <a:lumMod val="25000"/>
                  </a:schemeClr>
                </a:solidFill>
                <a:latin typeface="Abadi" panose="020B0604020104020204" pitchFamily="34" charset="0"/>
              </a:rPr>
              <a:t>Exploration table</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spacex_web_scraped.csv</a:t>
            </a:r>
            <a:r>
              <a:rPr lang="en-US" sz="1800" dirty="0">
                <a:solidFill>
                  <a:schemeClr val="accent3">
                    <a:lumMod val="25000"/>
                  </a:schemeClr>
                </a:solidFill>
                <a:latin typeface="Abadi" panose="020B0604020104020204" pitchFamily="34" charset="0"/>
              </a:rPr>
              <a:t> (web-scraped for EDA)</a:t>
            </a:r>
          </a:p>
          <a:p>
            <a:pPr lvl="1">
              <a:lnSpc>
                <a:spcPct val="100000"/>
              </a:lnSpc>
              <a:spcBef>
                <a:spcPts val="1400"/>
              </a:spcBef>
            </a:pPr>
            <a:r>
              <a:rPr lang="en-US" sz="1800" b="1" dirty="0">
                <a:solidFill>
                  <a:schemeClr val="accent3">
                    <a:lumMod val="25000"/>
                  </a:schemeClr>
                </a:solidFill>
                <a:latin typeface="Abadi" panose="020B0604020104020204" pitchFamily="34" charset="0"/>
              </a:rPr>
              <a:t>SQL EDA database</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my_data1.db</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1</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0087" y="1444487"/>
            <a:ext cx="11131826" cy="5062330"/>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Notebooks/Labs (overview). </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 scraping) and export to CSV</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(target creation from landing outcome, one-hot encoding, imputations)</a:t>
            </a:r>
          </a:p>
          <a:p>
            <a:pPr lvl="1">
              <a:lnSpc>
                <a:spcPct val="100000"/>
              </a:lnSpc>
              <a:spcBef>
                <a:spcPts val="1400"/>
              </a:spcBef>
            </a:pPr>
            <a:r>
              <a:rPr lang="en-US" sz="1800" dirty="0">
                <a:solidFill>
                  <a:schemeClr val="accent3">
                    <a:lumMod val="25000"/>
                  </a:schemeClr>
                </a:solidFill>
                <a:latin typeface="Abadi" panose="020B0604020104020204" pitchFamily="34" charset="0"/>
              </a:rPr>
              <a:t>EDA &amp; visualization (by site, payload range, orbit, annual trend)</a:t>
            </a:r>
          </a:p>
          <a:p>
            <a:pPr lvl="1">
              <a:lnSpc>
                <a:spcPct val="100000"/>
              </a:lnSpc>
              <a:spcBef>
                <a:spcPts val="1400"/>
              </a:spcBef>
            </a:pPr>
            <a:r>
              <a:rPr lang="en-US" sz="1800" dirty="0">
                <a:solidFill>
                  <a:schemeClr val="accent3">
                    <a:lumMod val="25000"/>
                  </a:schemeClr>
                </a:solidFill>
                <a:latin typeface="Abadi" panose="020B0604020104020204" pitchFamily="34" charset="0"/>
              </a:rPr>
              <a:t>EDA in SQL (aggregations, filters, temporal slices)</a:t>
            </a:r>
          </a:p>
          <a:p>
            <a:pPr lvl="1">
              <a:lnSpc>
                <a:spcPct val="100000"/>
              </a:lnSpc>
              <a:spcBef>
                <a:spcPts val="1400"/>
              </a:spcBef>
            </a:pPr>
            <a:r>
              <a:rPr lang="en-US" sz="1800" dirty="0">
                <a:solidFill>
                  <a:schemeClr val="accent3">
                    <a:lumMod val="25000"/>
                  </a:schemeClr>
                </a:solidFill>
                <a:latin typeface="Abadi" panose="020B0604020104020204" pitchFamily="34" charset="0"/>
              </a:rPr>
              <a:t>Geospatial analysis with Folium (launch sites and distances)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 (success ratios and payload-vs-class scatter)</a:t>
            </a:r>
          </a:p>
          <a:p>
            <a:pPr lvl="1">
              <a:lnSpc>
                <a:spcPct val="100000"/>
              </a:lnSpc>
              <a:spcBef>
                <a:spcPts val="1400"/>
              </a:spcBef>
            </a:pPr>
            <a:r>
              <a:rPr lang="en-US" sz="1800" dirty="0">
                <a:solidFill>
                  <a:schemeClr val="accent3">
                    <a:lumMod val="25000"/>
                  </a:schemeClr>
                </a:solidFill>
                <a:latin typeface="Abadi" panose="020B0604020104020204" pitchFamily="34" charset="0"/>
              </a:rPr>
              <a:t>Supervised classification (LR, SVM, Decision Tree, KNN) with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and standardized features</a:t>
            </a:r>
          </a:p>
          <a:p>
            <a:pPr>
              <a:lnSpc>
                <a:spcPct val="100000"/>
              </a:lnSpc>
              <a:spcBef>
                <a:spcPts val="1400"/>
              </a:spcBef>
            </a:pPr>
            <a:r>
              <a:rPr lang="en-US" sz="2200" b="1" dirty="0">
                <a:solidFill>
                  <a:schemeClr val="accent3">
                    <a:lumMod val="25000"/>
                  </a:schemeClr>
                </a:solidFill>
                <a:latin typeface="Abadi" panose="020B0604020104020204" pitchFamily="34" charset="0"/>
              </a:rPr>
              <a:t>Representative SQL queries shown</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Unique sites and CCAFS filters; payload-mass sums/means by customer/booster; first ground-pad success date; drone-ship success for 4–6 t; success vs failure counts; max payload by booster; monthly failures in 2015; ranking of landing outcomes (2010–2017 window)</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2</a:t>
            </a:r>
            <a:endParaRPr lang="en-US" dirty="0">
              <a:solidFill>
                <a:srgbClr val="0B49CB"/>
              </a:solidFill>
            </a:endParaRPr>
          </a:p>
        </p:txBody>
      </p:sp>
    </p:spTree>
    <p:extLst>
      <p:ext uri="{BB962C8B-B14F-4D97-AF65-F5344CB8AC3E}">
        <p14:creationId xmlns:p14="http://schemas.microsoft.com/office/powerpoint/2010/main" val="3134184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30087" y="1444487"/>
            <a:ext cx="11131826" cy="5062330"/>
          </a:xfrm>
          <a:prstGeom prst="rect">
            <a:avLst/>
          </a:prstGeom>
        </p:spPr>
        <p:txBody>
          <a:bodyPr>
            <a:normAutofit/>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Reproducibility notes.</a:t>
            </a:r>
          </a:p>
          <a:p>
            <a:pPr lvl="1">
              <a:lnSpc>
                <a:spcPct val="100000"/>
              </a:lnSpc>
              <a:spcBef>
                <a:spcPts val="1400"/>
              </a:spcBef>
            </a:pPr>
            <a:r>
              <a:rPr lang="en-US" sz="1800" dirty="0">
                <a:solidFill>
                  <a:schemeClr val="accent3">
                    <a:lumMod val="25000"/>
                  </a:schemeClr>
                </a:solidFill>
                <a:latin typeface="Abadi" panose="020B0604020104020204" pitchFamily="34" charset="0"/>
              </a:rPr>
              <a:t>Pipeline: API → enrichment/filtering (Falcon 9) → payload mass imputation (mean) → one-hot encoding → standardization (for linear models) → stratified 80/20 train/test split → </a:t>
            </a:r>
            <a:r>
              <a:rPr lang="en-US" sz="1800" dirty="0" err="1">
                <a:solidFill>
                  <a:schemeClr val="accent3">
                    <a:lumMod val="25000"/>
                  </a:schemeClr>
                </a:solidFill>
                <a:latin typeface="Abadi" panose="020B0604020104020204" pitchFamily="34" charset="0"/>
              </a:rPr>
              <a:t>GridSearchCV</a:t>
            </a:r>
            <a:r>
              <a:rPr lang="en-US" sz="1800" dirty="0">
                <a:solidFill>
                  <a:schemeClr val="accent3">
                    <a:lumMod val="25000"/>
                  </a:schemeClr>
                </a:solidFill>
                <a:latin typeface="Abadi" panose="020B0604020104020204" pitchFamily="34" charset="0"/>
              </a:rPr>
              <a:t> → evaluation (accuracy, confusion matrix, classification report)</a:t>
            </a:r>
          </a:p>
          <a:p>
            <a:pPr lvl="1">
              <a:lnSpc>
                <a:spcPct val="100000"/>
              </a:lnSpc>
              <a:spcBef>
                <a:spcPts val="1400"/>
              </a:spcBef>
            </a:pPr>
            <a:r>
              <a:rPr lang="en-US" sz="1800" dirty="0">
                <a:solidFill>
                  <a:schemeClr val="accent3">
                    <a:lumMod val="25000"/>
                  </a:schemeClr>
                </a:solidFill>
                <a:latin typeface="Abadi" panose="020B0604020104020204" pitchFamily="34" charset="0"/>
              </a:rPr>
              <a:t>Environment: Python 3.x; pandas, scikit-learn,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folium</a:t>
            </a:r>
          </a:p>
          <a:p>
            <a:pPr>
              <a:lnSpc>
                <a:spcPct val="100000"/>
              </a:lnSpc>
              <a:spcBef>
                <a:spcPts val="1400"/>
              </a:spcBef>
            </a:pPr>
            <a:r>
              <a:rPr lang="en-US" sz="2200" b="1" dirty="0">
                <a:solidFill>
                  <a:schemeClr val="accent3">
                    <a:lumMod val="25000"/>
                  </a:schemeClr>
                </a:solidFill>
                <a:latin typeface="Abadi" panose="020B0604020104020204" pitchFamily="34" charset="0"/>
              </a:rPr>
              <a:t>Acknowledgments</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SpaceX REST API, Wikipedia contributors, IBM Applied Data Science Capstone template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 3</a:t>
            </a:r>
            <a:endParaRPr lang="en-US" dirty="0">
              <a:solidFill>
                <a:srgbClr val="0B49CB"/>
              </a:solidFill>
            </a:endParaRPr>
          </a:p>
        </p:txBody>
      </p:sp>
    </p:spTree>
    <p:extLst>
      <p:ext uri="{BB962C8B-B14F-4D97-AF65-F5344CB8AC3E}">
        <p14:creationId xmlns:p14="http://schemas.microsoft.com/office/powerpoint/2010/main" val="463370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07475" y="1400890"/>
            <a:ext cx="10640671" cy="521280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Methodology Overview</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5600" dirty="0">
                <a:solidFill>
                  <a:schemeClr val="bg2">
                    <a:lumMod val="50000"/>
                  </a:schemeClr>
                </a:solidFill>
                <a:latin typeface="Abadi"/>
              </a:rPr>
              <a:t>SpaceX REST API (v4) + Wikipedia web scraping (Python: </a:t>
            </a:r>
            <a:r>
              <a:rPr lang="en-US" sz="5600" i="1" dirty="0">
                <a:solidFill>
                  <a:schemeClr val="bg2">
                    <a:lumMod val="50000"/>
                  </a:schemeClr>
                </a:solidFill>
                <a:latin typeface="Courier New" panose="02070309020205020404" pitchFamily="49" charset="0"/>
                <a:cs typeface="Courier New" panose="02070309020205020404" pitchFamily="49" charset="0"/>
              </a:rPr>
              <a:t>requests</a:t>
            </a:r>
            <a:r>
              <a:rPr lang="en-US" sz="5600" dirty="0">
                <a:solidFill>
                  <a:schemeClr val="bg2">
                    <a:lumMod val="50000"/>
                  </a:schemeClr>
                </a:solidFill>
                <a:latin typeface="Abadi"/>
              </a:rPr>
              <a:t>, </a:t>
            </a:r>
            <a:r>
              <a:rPr lang="en-US" sz="5600" i="1" dirty="0">
                <a:solidFill>
                  <a:schemeClr val="bg2">
                    <a:lumMod val="50000"/>
                  </a:schemeClr>
                </a:solidFill>
                <a:latin typeface="Courier New" panose="02070309020205020404" pitchFamily="49" charset="0"/>
                <a:cs typeface="Courier New" panose="02070309020205020404" pitchFamily="49" charset="0"/>
              </a:rPr>
              <a:t>pandas</a:t>
            </a:r>
            <a:r>
              <a:rPr lang="en-US" sz="5600" dirty="0">
                <a:solidFill>
                  <a:schemeClr val="bg2">
                    <a:lumMod val="50000"/>
                  </a:schemeClr>
                </a:solidFill>
                <a:latin typeface="Abadi"/>
              </a:rPr>
              <a:t>, </a:t>
            </a:r>
            <a:r>
              <a:rPr lang="en-US" sz="5600" i="1" dirty="0" err="1">
                <a:solidFill>
                  <a:schemeClr val="bg2">
                    <a:lumMod val="50000"/>
                  </a:schemeClr>
                </a:solidFill>
                <a:latin typeface="Courier New" panose="02070309020205020404" pitchFamily="49" charset="0"/>
                <a:cs typeface="Courier New" panose="02070309020205020404" pitchFamily="49" charset="0"/>
              </a:rPr>
              <a:t>BeautifulSoup</a:t>
            </a:r>
            <a:r>
              <a:rPr lang="en-US" sz="5600" dirty="0">
                <a:solidFill>
                  <a:schemeClr val="bg2">
                    <a:lumMod val="50000"/>
                  </a:schemeClr>
                </a:solidFill>
                <a:latin typeface="Abadi"/>
              </a:rPr>
              <a:t>).</a:t>
            </a:r>
          </a:p>
          <a:p>
            <a:pPr>
              <a:lnSpc>
                <a:spcPct val="120000"/>
              </a:lnSpc>
              <a:spcBef>
                <a:spcPts val="1400"/>
              </a:spcBef>
            </a:pPr>
            <a:r>
              <a:rPr lang="en-US" sz="7200" dirty="0">
                <a:solidFill>
                  <a:schemeClr val="accent3">
                    <a:lumMod val="25000"/>
                  </a:schemeClr>
                </a:solidFill>
                <a:latin typeface="Abadi"/>
              </a:rPr>
              <a:t>Data wrangling &amp; processing:</a:t>
            </a:r>
          </a:p>
          <a:p>
            <a:pPr lvl="1">
              <a:lnSpc>
                <a:spcPct val="120000"/>
              </a:lnSpc>
              <a:spcBef>
                <a:spcPts val="1400"/>
              </a:spcBef>
            </a:pPr>
            <a:r>
              <a:rPr lang="en-US" sz="5600" dirty="0">
                <a:solidFill>
                  <a:schemeClr val="bg2">
                    <a:lumMod val="50000"/>
                  </a:schemeClr>
                </a:solidFill>
                <a:latin typeface="Abadi"/>
              </a:rPr>
              <a:t>Standardized categories; engineered target </a:t>
            </a:r>
            <a:r>
              <a:rPr lang="en-US" sz="5600" i="1" dirty="0">
                <a:solidFill>
                  <a:schemeClr val="bg2">
                    <a:lumMod val="50000"/>
                  </a:schemeClr>
                </a:solidFill>
                <a:latin typeface="Courier New" panose="02070309020205020404" pitchFamily="49" charset="0"/>
                <a:cs typeface="Courier New" panose="02070309020205020404" pitchFamily="49" charset="0"/>
              </a:rPr>
              <a:t>Class</a:t>
            </a:r>
            <a:r>
              <a:rPr lang="en-US" sz="5600" dirty="0">
                <a:solidFill>
                  <a:schemeClr val="bg2">
                    <a:lumMod val="50000"/>
                  </a:schemeClr>
                </a:solidFill>
                <a:latin typeface="Abadi"/>
              </a:rPr>
              <a:t> (</a:t>
            </a:r>
            <a:r>
              <a:rPr lang="en-US" sz="5600" i="1" dirty="0">
                <a:solidFill>
                  <a:schemeClr val="bg2">
                    <a:lumMod val="50000"/>
                  </a:schemeClr>
                </a:solidFill>
                <a:latin typeface="Courier New" panose="02070309020205020404" pitchFamily="49" charset="0"/>
                <a:cs typeface="Courier New" panose="02070309020205020404" pitchFamily="49" charset="0"/>
              </a:rPr>
              <a:t>1</a:t>
            </a:r>
            <a:r>
              <a:rPr lang="en-US" sz="5600" dirty="0">
                <a:solidFill>
                  <a:schemeClr val="bg2">
                    <a:lumMod val="50000"/>
                  </a:schemeClr>
                </a:solidFill>
                <a:latin typeface="Abadi"/>
              </a:rPr>
              <a:t> = successful landing if Outcome starts with “True”, else </a:t>
            </a:r>
            <a:r>
              <a:rPr lang="en-US" sz="5600" i="1" dirty="0">
                <a:solidFill>
                  <a:schemeClr val="bg2">
                    <a:lumMod val="50000"/>
                  </a:schemeClr>
                </a:solidFill>
                <a:latin typeface="Courier New" panose="02070309020205020404" pitchFamily="49" charset="0"/>
                <a:cs typeface="Courier New" panose="02070309020205020404" pitchFamily="49" charset="0"/>
              </a:rPr>
              <a:t>0</a:t>
            </a:r>
            <a:r>
              <a:rPr lang="en-US" sz="5600" i="1" dirty="0">
                <a:solidFill>
                  <a:schemeClr val="bg2">
                    <a:lumMod val="50000"/>
                  </a:schemeClr>
                </a:solidFill>
                <a:latin typeface="Abadi"/>
              </a:rPr>
              <a:t>);</a:t>
            </a:r>
            <a:r>
              <a:rPr lang="en-US" sz="5600" dirty="0">
                <a:solidFill>
                  <a:schemeClr val="bg2">
                    <a:lumMod val="50000"/>
                  </a:schemeClr>
                </a:solidFill>
                <a:latin typeface="Abadi"/>
              </a:rPr>
              <a:t>  one-hot encoding for categorical features; basic handling of missing values</a:t>
            </a:r>
          </a:p>
          <a:p>
            <a:pPr>
              <a:lnSpc>
                <a:spcPct val="120000"/>
              </a:lnSpc>
              <a:spcBef>
                <a:spcPts val="1400"/>
              </a:spcBef>
            </a:pPr>
            <a:r>
              <a:rPr lang="en-US" sz="7200" dirty="0">
                <a:solidFill>
                  <a:schemeClr val="accent3">
                    <a:lumMod val="25000"/>
                  </a:schemeClr>
                </a:solidFill>
                <a:latin typeface="Abadi"/>
              </a:rPr>
              <a:t>EDA (SQL &amp; visualization):</a:t>
            </a:r>
          </a:p>
          <a:p>
            <a:pPr lvl="1">
              <a:lnSpc>
                <a:spcPct val="120000"/>
              </a:lnSpc>
              <a:spcBef>
                <a:spcPts val="1400"/>
              </a:spcBef>
            </a:pPr>
            <a:r>
              <a:rPr lang="en-US" sz="5600" dirty="0">
                <a:solidFill>
                  <a:schemeClr val="bg2">
                    <a:lumMod val="50000"/>
                  </a:schemeClr>
                </a:solidFill>
                <a:latin typeface="Abadi"/>
              </a:rPr>
              <a:t>SQLite queries for success rates by </a:t>
            </a:r>
            <a:r>
              <a:rPr lang="en-US" sz="5600" i="1" dirty="0">
                <a:solidFill>
                  <a:schemeClr val="bg2">
                    <a:lumMod val="50000"/>
                  </a:schemeClr>
                </a:solidFill>
                <a:latin typeface="Courier New" panose="02070309020205020404" pitchFamily="49" charset="0"/>
                <a:cs typeface="Courier New" panose="02070309020205020404" pitchFamily="49" charset="0"/>
              </a:rPr>
              <a:t>site</a:t>
            </a:r>
            <a:r>
              <a:rPr lang="en-US" sz="5600" dirty="0">
                <a:solidFill>
                  <a:schemeClr val="bg2">
                    <a:lumMod val="50000"/>
                  </a:schemeClr>
                </a:solidFill>
                <a:latin typeface="Abadi"/>
              </a:rPr>
              <a:t> / </a:t>
            </a:r>
            <a:r>
              <a:rPr lang="en-US" sz="5600" i="1" dirty="0">
                <a:solidFill>
                  <a:schemeClr val="bg2">
                    <a:lumMod val="50000"/>
                  </a:schemeClr>
                </a:solidFill>
                <a:latin typeface="Courier New" panose="02070309020205020404" pitchFamily="49" charset="0"/>
                <a:cs typeface="Courier New" panose="02070309020205020404" pitchFamily="49" charset="0"/>
              </a:rPr>
              <a:t>orbit</a:t>
            </a:r>
            <a:r>
              <a:rPr lang="en-US" sz="5600" dirty="0">
                <a:solidFill>
                  <a:schemeClr val="bg2">
                    <a:lumMod val="50000"/>
                  </a:schemeClr>
                </a:solidFill>
                <a:latin typeface="Abadi"/>
              </a:rPr>
              <a:t> and yearly trend. Charts for success by </a:t>
            </a:r>
            <a:r>
              <a:rPr lang="en-US" sz="5600" i="1" dirty="0">
                <a:solidFill>
                  <a:schemeClr val="bg2">
                    <a:lumMod val="50000"/>
                  </a:schemeClr>
                </a:solidFill>
                <a:latin typeface="Courier New" panose="02070309020205020404" pitchFamily="49" charset="0"/>
                <a:cs typeface="Courier New" panose="02070309020205020404" pitchFamily="49" charset="0"/>
              </a:rPr>
              <a:t>launch site</a:t>
            </a:r>
            <a:r>
              <a:rPr lang="en-US" sz="5600" dirty="0">
                <a:solidFill>
                  <a:schemeClr val="bg2">
                    <a:lumMod val="50000"/>
                  </a:schemeClr>
                </a:solidFill>
                <a:latin typeface="Abadi"/>
              </a:rPr>
              <a:t>, payload bands, and temporal trend.</a:t>
            </a:r>
            <a:endParaRPr lang="en-US" sz="7600" dirty="0">
              <a:solidFill>
                <a:schemeClr val="bg2">
                  <a:lumMod val="50000"/>
                </a:schemeClr>
              </a:solidFill>
              <a:latin typeface="Abadi"/>
            </a:endParaRPr>
          </a:p>
          <a:p>
            <a:pPr>
              <a:lnSpc>
                <a:spcPct val="120000"/>
              </a:lnSpc>
              <a:spcBef>
                <a:spcPts val="1400"/>
              </a:spcBef>
            </a:pPr>
            <a:r>
              <a:rPr lang="en-US" sz="7200" dirty="0">
                <a:solidFill>
                  <a:schemeClr val="accent3">
                    <a:lumMod val="25000"/>
                  </a:schemeClr>
                </a:solidFill>
                <a:latin typeface="Abadi"/>
              </a:rPr>
              <a:t>Interactive visual analytics:</a:t>
            </a:r>
          </a:p>
          <a:p>
            <a:pPr lvl="1">
              <a:lnSpc>
                <a:spcPct val="120000"/>
              </a:lnSpc>
              <a:spcBef>
                <a:spcPts val="1400"/>
              </a:spcBef>
            </a:pPr>
            <a:r>
              <a:rPr lang="en-US" sz="5600" b="1" dirty="0">
                <a:solidFill>
                  <a:schemeClr val="bg2">
                    <a:lumMod val="50000"/>
                  </a:schemeClr>
                </a:solidFill>
                <a:latin typeface="Abadi"/>
              </a:rPr>
              <a:t>Folium</a:t>
            </a:r>
            <a:r>
              <a:rPr lang="en-US" sz="5600" dirty="0">
                <a:solidFill>
                  <a:schemeClr val="bg2">
                    <a:lumMod val="50000"/>
                  </a:schemeClr>
                </a:solidFill>
                <a:latin typeface="Abadi"/>
              </a:rPr>
              <a:t> map of launch sites; </a:t>
            </a:r>
            <a:r>
              <a:rPr lang="en-US" sz="5600" b="1" dirty="0" err="1">
                <a:solidFill>
                  <a:schemeClr val="bg2">
                    <a:lumMod val="50000"/>
                  </a:schemeClr>
                </a:solidFill>
                <a:latin typeface="Abadi"/>
              </a:rPr>
              <a:t>Plotly</a:t>
            </a:r>
            <a:r>
              <a:rPr lang="en-US" sz="5600" b="1" dirty="0">
                <a:solidFill>
                  <a:schemeClr val="bg2">
                    <a:lumMod val="50000"/>
                  </a:schemeClr>
                </a:solidFill>
                <a:latin typeface="Abadi"/>
              </a:rPr>
              <a:t> Dash </a:t>
            </a:r>
            <a:r>
              <a:rPr lang="en-US" sz="5600" dirty="0">
                <a:solidFill>
                  <a:schemeClr val="bg2">
                    <a:lumMod val="50000"/>
                  </a:schemeClr>
                </a:solidFill>
                <a:latin typeface="Abadi"/>
              </a:rPr>
              <a:t>dashboard with filters (</a:t>
            </a:r>
            <a:r>
              <a:rPr lang="en-US" sz="5600" i="1" dirty="0">
                <a:solidFill>
                  <a:schemeClr val="bg2">
                    <a:lumMod val="50000"/>
                  </a:schemeClr>
                </a:solidFill>
                <a:latin typeface="Courier New" panose="02070309020205020404" pitchFamily="49" charset="0"/>
                <a:cs typeface="Courier New" panose="02070309020205020404" pitchFamily="49" charset="0"/>
              </a:rPr>
              <a:t>site</a:t>
            </a:r>
            <a:r>
              <a:rPr lang="en-US" sz="5600" dirty="0">
                <a:solidFill>
                  <a:schemeClr val="bg2">
                    <a:lumMod val="50000"/>
                  </a:schemeClr>
                </a:solidFill>
                <a:latin typeface="Abadi"/>
              </a:rPr>
              <a:t>, </a:t>
            </a:r>
            <a:r>
              <a:rPr lang="en-US" sz="5600" i="1" dirty="0">
                <a:solidFill>
                  <a:schemeClr val="bg2">
                    <a:lumMod val="50000"/>
                  </a:schemeClr>
                </a:solidFill>
                <a:latin typeface="Courier New" panose="02070309020205020404" pitchFamily="49" charset="0"/>
                <a:cs typeface="Courier New" panose="02070309020205020404" pitchFamily="49" charset="0"/>
              </a:rPr>
              <a:t>payload</a:t>
            </a:r>
            <a:r>
              <a:rPr lang="en-US" sz="5600" dirty="0">
                <a:solidFill>
                  <a:schemeClr val="bg2">
                    <a:lumMod val="50000"/>
                  </a:schemeClr>
                </a:solidFill>
                <a:latin typeface="Abadi"/>
              </a:rPr>
              <a:t>)</a:t>
            </a:r>
            <a:endParaRPr lang="en-US" sz="5600" dirty="0">
              <a:solidFill>
                <a:schemeClr val="accent3">
                  <a:lumMod val="25000"/>
                </a:schemeClr>
              </a:solidFill>
              <a:latin typeface="Abadi"/>
            </a:endParaRPr>
          </a:p>
          <a:p>
            <a:pPr>
              <a:lnSpc>
                <a:spcPct val="120000"/>
              </a:lnSpc>
              <a:spcBef>
                <a:spcPts val="1400"/>
              </a:spcBef>
            </a:pPr>
            <a:r>
              <a:rPr lang="en-US" sz="7200" dirty="0">
                <a:solidFill>
                  <a:schemeClr val="accent3">
                    <a:lumMod val="25000"/>
                  </a:schemeClr>
                </a:solidFill>
                <a:latin typeface="Abadi"/>
              </a:rPr>
              <a:t>Predictive analysis:</a:t>
            </a:r>
          </a:p>
          <a:p>
            <a:pPr lvl="1">
              <a:lnSpc>
                <a:spcPct val="120000"/>
              </a:lnSpc>
              <a:spcBef>
                <a:spcPts val="1400"/>
              </a:spcBef>
            </a:pPr>
            <a:r>
              <a:rPr lang="en-US" sz="5600" dirty="0">
                <a:solidFill>
                  <a:schemeClr val="bg2">
                    <a:lumMod val="50000"/>
                  </a:schemeClr>
                </a:solidFill>
                <a:latin typeface="Abadi"/>
              </a:rPr>
              <a:t>Built and compared classifiers (</a:t>
            </a:r>
            <a:r>
              <a:rPr lang="en-US" sz="5600" b="1" dirty="0">
                <a:solidFill>
                  <a:schemeClr val="bg2">
                    <a:lumMod val="50000"/>
                  </a:schemeClr>
                </a:solidFill>
                <a:latin typeface="Abadi"/>
              </a:rPr>
              <a:t>SVM</a:t>
            </a:r>
            <a:r>
              <a:rPr lang="en-US" sz="5600" dirty="0">
                <a:solidFill>
                  <a:schemeClr val="bg2">
                    <a:lumMod val="50000"/>
                  </a:schemeClr>
                </a:solidFill>
                <a:latin typeface="Abadi"/>
              </a:rPr>
              <a:t>, </a:t>
            </a:r>
            <a:r>
              <a:rPr lang="en-US" sz="5600" b="1" dirty="0">
                <a:solidFill>
                  <a:schemeClr val="bg2">
                    <a:lumMod val="50000"/>
                  </a:schemeClr>
                </a:solidFill>
                <a:latin typeface="Abadi"/>
              </a:rPr>
              <a:t>Decision Tree</a:t>
            </a:r>
            <a:r>
              <a:rPr lang="en-US" sz="5600" dirty="0">
                <a:solidFill>
                  <a:schemeClr val="bg2">
                    <a:lumMod val="50000"/>
                  </a:schemeClr>
                </a:solidFill>
                <a:latin typeface="Abadi"/>
              </a:rPr>
              <a:t>, </a:t>
            </a:r>
            <a:r>
              <a:rPr lang="en-US" sz="5600" b="1" dirty="0">
                <a:solidFill>
                  <a:schemeClr val="bg2">
                    <a:lumMod val="50000"/>
                  </a:schemeClr>
                </a:solidFill>
                <a:latin typeface="Abadi"/>
              </a:rPr>
              <a:t>Logistic Regression</a:t>
            </a:r>
            <a:r>
              <a:rPr lang="en-US" sz="5600" dirty="0">
                <a:solidFill>
                  <a:schemeClr val="bg2">
                    <a:lumMod val="50000"/>
                  </a:schemeClr>
                </a:solidFill>
                <a:latin typeface="Abadi"/>
              </a:rPr>
              <a:t>, </a:t>
            </a:r>
            <a:r>
              <a:rPr lang="en-US" sz="5600" b="1" dirty="0">
                <a:solidFill>
                  <a:schemeClr val="bg2">
                    <a:lumMod val="50000"/>
                  </a:schemeClr>
                </a:solidFill>
                <a:latin typeface="Abadi"/>
              </a:rPr>
              <a:t>KNN</a:t>
            </a:r>
            <a:r>
              <a:rPr lang="en-US" sz="5600" dirty="0">
                <a:solidFill>
                  <a:schemeClr val="bg2">
                    <a:lumMod val="50000"/>
                  </a:schemeClr>
                </a:solidFill>
                <a:latin typeface="Abadi"/>
              </a:rPr>
              <a:t>); </a:t>
            </a:r>
            <a:r>
              <a:rPr lang="en-US" sz="5600" b="1" dirty="0">
                <a:solidFill>
                  <a:schemeClr val="bg2">
                    <a:lumMod val="50000"/>
                  </a:schemeClr>
                </a:solidFill>
                <a:latin typeface="Abadi"/>
              </a:rPr>
              <a:t>hyperparameter tuning</a:t>
            </a:r>
            <a:r>
              <a:rPr lang="en-US" sz="5600" dirty="0">
                <a:solidFill>
                  <a:schemeClr val="bg2">
                    <a:lumMod val="50000"/>
                  </a:schemeClr>
                </a:solidFill>
                <a:latin typeface="Abadi"/>
              </a:rPr>
              <a:t> via </a:t>
            </a:r>
            <a:r>
              <a:rPr lang="en-US" sz="5600" b="1" dirty="0" err="1">
                <a:solidFill>
                  <a:schemeClr val="bg2">
                    <a:lumMod val="50000"/>
                  </a:schemeClr>
                </a:solidFill>
                <a:latin typeface="Abadi"/>
              </a:rPr>
              <a:t>GridSearchCV</a:t>
            </a:r>
            <a:r>
              <a:rPr lang="en-US" sz="5600" dirty="0">
                <a:solidFill>
                  <a:schemeClr val="bg2">
                    <a:lumMod val="50000"/>
                  </a:schemeClr>
                </a:solidFill>
                <a:latin typeface="Abadi"/>
              </a:rPr>
              <a:t>; evaluation with </a:t>
            </a:r>
            <a:r>
              <a:rPr lang="en-US" sz="5600" i="1" dirty="0">
                <a:solidFill>
                  <a:schemeClr val="bg2">
                    <a:lumMod val="50000"/>
                  </a:schemeClr>
                </a:solidFill>
                <a:latin typeface="Courier New" panose="02070309020205020404" pitchFamily="49" charset="0"/>
                <a:cs typeface="Courier New" panose="02070309020205020404" pitchFamily="49" charset="0"/>
              </a:rPr>
              <a:t>accuracy</a:t>
            </a:r>
            <a:r>
              <a:rPr lang="en-US" sz="5600" dirty="0">
                <a:solidFill>
                  <a:schemeClr val="bg2">
                    <a:lumMod val="50000"/>
                  </a:schemeClr>
                </a:solidFill>
                <a:latin typeface="Abadi"/>
              </a:rPr>
              <a:t>, confusion matrix, and classification report.</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Source (modeling): </a:t>
            </a:r>
            <a:r>
              <a:rPr lang="en-US" sz="2200" dirty="0">
                <a:solidFill>
                  <a:schemeClr val="accent3">
                    <a:lumMod val="25000"/>
                  </a:schemeClr>
                </a:solidFill>
                <a:latin typeface="Abadi" panose="020B0604020104020204" pitchFamily="34" charset="0"/>
              </a:rPr>
              <a:t>SpaceX REST API (v4)</a:t>
            </a:r>
          </a:p>
          <a:p>
            <a:pPr>
              <a:lnSpc>
                <a:spcPct val="100000"/>
              </a:lnSpc>
              <a:spcBef>
                <a:spcPts val="1400"/>
              </a:spcBef>
            </a:pPr>
            <a:r>
              <a:rPr lang="en-US" sz="2200" b="1" dirty="0">
                <a:solidFill>
                  <a:schemeClr val="accent3">
                    <a:lumMod val="25000"/>
                  </a:schemeClr>
                </a:solidFill>
                <a:latin typeface="Abadi" panose="020B0604020104020204" pitchFamily="34" charset="0"/>
              </a:rPr>
              <a:t>Period &amp; scope: </a:t>
            </a:r>
            <a:r>
              <a:rPr lang="en-US" sz="2200" dirty="0">
                <a:solidFill>
                  <a:schemeClr val="accent3">
                    <a:lumMod val="25000"/>
                  </a:schemeClr>
                </a:solidFill>
                <a:latin typeface="Abadi" panose="020B0604020104020204" pitchFamily="34" charset="0"/>
              </a:rPr>
              <a:t>Falcon 9 (2010 – 2020); 90 records </a:t>
            </a:r>
            <a:r>
              <a:rPr lang="es-ES" sz="1600" dirty="0"/>
              <a:t>→</a:t>
            </a:r>
            <a:r>
              <a:rPr lang="en-US" sz="2200" dirty="0">
                <a:solidFill>
                  <a:schemeClr val="accent3">
                    <a:lumMod val="25000"/>
                  </a:schemeClr>
                </a:solidFill>
                <a:latin typeface="Abadi" panose="020B0604020104020204" pitchFamily="34" charset="0"/>
              </a:rPr>
              <a:t> dataset_part1/2/3.csv</a:t>
            </a:r>
          </a:p>
          <a:p>
            <a:pPr>
              <a:lnSpc>
                <a:spcPct val="100000"/>
              </a:lnSpc>
              <a:spcBef>
                <a:spcPts val="1400"/>
              </a:spcBef>
            </a:pPr>
            <a:r>
              <a:rPr lang="en-US" sz="2200" b="1" dirty="0">
                <a:solidFill>
                  <a:schemeClr val="accent3">
                    <a:lumMod val="25000"/>
                  </a:schemeClr>
                </a:solidFill>
                <a:latin typeface="Abadi" panose="020B0604020104020204" pitchFamily="34" charset="0"/>
              </a:rPr>
              <a:t>Tools: </a:t>
            </a:r>
            <a:r>
              <a:rPr lang="en-US" sz="2200" dirty="0">
                <a:solidFill>
                  <a:schemeClr val="accent3">
                    <a:lumMod val="25000"/>
                  </a:schemeClr>
                </a:solidFill>
                <a:latin typeface="Abadi" panose="020B0604020104020204" pitchFamily="34" charset="0"/>
              </a:rPr>
              <a:t>Python (</a:t>
            </a:r>
            <a:r>
              <a:rPr lang="en-US" sz="2200" i="1" dirty="0">
                <a:solidFill>
                  <a:schemeClr val="accent3">
                    <a:lumMod val="25000"/>
                  </a:schemeClr>
                </a:solidFill>
                <a:latin typeface="Courier New" panose="02070309020205020404" pitchFamily="49" charset="0"/>
                <a:cs typeface="Courier New" panose="02070309020205020404" pitchFamily="49" charset="0"/>
              </a:rPr>
              <a:t>requests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pandas</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MT Condensed Light" panose="020B0306030101010103" pitchFamily="34" charset="77"/>
            </a:endParaRPr>
          </a:p>
          <a:p>
            <a:pPr>
              <a:lnSpc>
                <a:spcPct val="100000"/>
              </a:lnSpc>
              <a:spcBef>
                <a:spcPts val="1400"/>
              </a:spcBef>
            </a:pPr>
            <a:r>
              <a:rPr lang="en-US" sz="2200" b="1" dirty="0">
                <a:solidFill>
                  <a:schemeClr val="accent3">
                    <a:lumMod val="25000"/>
                  </a:schemeClr>
                </a:solidFill>
                <a:latin typeface="Abadi" panose="020B0604020104020204" pitchFamily="34" charset="0"/>
              </a:rPr>
              <a:t>Key fields: </a:t>
            </a:r>
            <a:r>
              <a:rPr lang="en-US" sz="2200" i="1" dirty="0">
                <a:solidFill>
                  <a:schemeClr val="accent3">
                    <a:lumMod val="25000"/>
                  </a:schemeClr>
                </a:solidFill>
                <a:latin typeface="Courier New" panose="02070309020205020404" pitchFamily="49" charset="0"/>
                <a:cs typeface="Courier New" panose="02070309020205020404" pitchFamily="49" charset="0"/>
              </a:rPr>
              <a:t>Date</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FlightNumber</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LaunchSite</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Orbit</a:t>
            </a:r>
            <a:r>
              <a:rPr lang="en-US" sz="2200" dirty="0">
                <a:solidFill>
                  <a:schemeClr val="accent3">
                    <a:lumMod val="25000"/>
                  </a:schemeClr>
                </a:solidFill>
                <a:latin typeface="Abadi" panose="020B0604020104020204" pitchFamily="34" charset="0"/>
              </a:rPr>
              <a:t>, </a:t>
            </a:r>
            <a:r>
              <a:rPr lang="en-US" sz="2200" i="1" dirty="0" err="1">
                <a:solidFill>
                  <a:schemeClr val="accent3">
                    <a:lumMod val="25000"/>
                  </a:schemeClr>
                </a:solidFill>
                <a:latin typeface="Courier New" panose="02070309020205020404" pitchFamily="49" charset="0"/>
                <a:cs typeface="Courier New" panose="02070309020205020404" pitchFamily="49" charset="0"/>
              </a:rPr>
              <a:t>PayloadMass</a:t>
            </a: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Courier New" panose="02070309020205020404" pitchFamily="49" charset="0"/>
                <a:cs typeface="Courier New" panose="02070309020205020404" pitchFamily="49" charset="0"/>
              </a:rPr>
              <a:t>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Separate artifact: </a:t>
            </a:r>
            <a:r>
              <a:rPr lang="en-US" sz="2200" dirty="0">
                <a:solidFill>
                  <a:schemeClr val="accent3">
                    <a:lumMod val="25000"/>
                  </a:schemeClr>
                </a:solidFill>
                <a:latin typeface="Abadi" panose="020B0604020104020204" pitchFamily="34" charset="0"/>
              </a:rPr>
              <a:t>Wikipedia scraped table (121 rows) – not merged (kept for exploration/demonstration)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b="1" i="1" dirty="0">
                <a:solidFill>
                  <a:schemeClr val="accent3">
                    <a:lumMod val="25000"/>
                  </a:schemeClr>
                </a:solidFill>
                <a:latin typeface="Abadi" panose="020B0604020104020204" pitchFamily="34" charset="0"/>
              </a:rPr>
              <a:t>Reproducibility</a:t>
            </a:r>
            <a:r>
              <a:rPr lang="en-US" sz="1400" dirty="0">
                <a:solidFill>
                  <a:schemeClr val="accent3">
                    <a:lumMod val="25000"/>
                  </a:schemeClr>
                </a:solidFill>
                <a:latin typeface="Abadi" panose="020B0604020104020204" pitchFamily="34" charset="0"/>
              </a:rPr>
              <a:t>: Code &amp; data available – modeling dataset (SpaceX API, 90 records): </a:t>
            </a:r>
            <a:r>
              <a:rPr lang="en-US" sz="1400" i="1" dirty="0">
                <a:solidFill>
                  <a:schemeClr val="accent3">
                    <a:lumMod val="25000"/>
                  </a:schemeClr>
                </a:solidFill>
                <a:latin typeface="Courier New" panose="02070309020205020404" pitchFamily="49" charset="0"/>
                <a:cs typeface="Courier New" panose="02070309020205020404" pitchFamily="49" charset="0"/>
              </a:rPr>
              <a:t>dataset_part_1.csv</a:t>
            </a:r>
            <a:r>
              <a:rPr lang="en-US" sz="1400" dirty="0">
                <a:solidFill>
                  <a:schemeClr val="accent3">
                    <a:lumMod val="25000"/>
                  </a:schemeClr>
                </a:solidFill>
                <a:latin typeface="Abadi" panose="020B0604020104020204" pitchFamily="34" charset="0"/>
              </a:rPr>
              <a:t>, </a:t>
            </a:r>
            <a:r>
              <a:rPr lang="en-US" sz="1400" i="1" dirty="0">
                <a:solidFill>
                  <a:schemeClr val="accent3">
                    <a:lumMod val="25000"/>
                  </a:schemeClr>
                </a:solidFill>
                <a:latin typeface="Courier New" panose="02070309020205020404" pitchFamily="49" charset="0"/>
                <a:cs typeface="Courier New" panose="02070309020205020404" pitchFamily="49" charset="0"/>
              </a:rPr>
              <a:t>dataset_part_2.csv,</a:t>
            </a:r>
            <a:r>
              <a:rPr lang="en-US" sz="1400" dirty="0">
                <a:solidFill>
                  <a:schemeClr val="accent3">
                    <a:lumMod val="25000"/>
                  </a:schemeClr>
                </a:solidFill>
                <a:latin typeface="Abadi" panose="020B0604020104020204" pitchFamily="34" charset="0"/>
              </a:rPr>
              <a:t> </a:t>
            </a:r>
            <a:r>
              <a:rPr lang="en-US" sz="1400" i="1" dirty="0">
                <a:solidFill>
                  <a:schemeClr val="accent3">
                    <a:lumMod val="25000"/>
                  </a:schemeClr>
                </a:solidFill>
                <a:latin typeface="Courier New" panose="02070309020205020404" pitchFamily="49" charset="0"/>
                <a:cs typeface="Courier New" panose="02070309020205020404" pitchFamily="49" charset="0"/>
              </a:rPr>
              <a:t>dataset_part_3.csv</a:t>
            </a:r>
            <a:r>
              <a:rPr lang="en-US" sz="1400" i="1" dirty="0">
                <a:solidFill>
                  <a:schemeClr val="accent3">
                    <a:lumMod val="25000"/>
                  </a:schemeClr>
                </a:solidFill>
                <a:latin typeface="Abadi" panose="020B0604020104020204" pitchFamily="34" charset="0"/>
              </a:rPr>
              <a:t>;</a:t>
            </a:r>
            <a:r>
              <a:rPr lang="en-US" sz="1400" dirty="0">
                <a:solidFill>
                  <a:schemeClr val="accent3">
                    <a:lumMod val="25000"/>
                  </a:schemeClr>
                </a:solidFill>
                <a:latin typeface="Abadi" panose="020B0604020104020204" pitchFamily="34" charset="0"/>
              </a:rPr>
              <a:t> separate artifact (scraped, 121 rows): </a:t>
            </a:r>
            <a:r>
              <a:rPr lang="en-US" sz="1400" i="1" dirty="0">
                <a:solidFill>
                  <a:schemeClr val="accent3">
                    <a:lumMod val="25000"/>
                  </a:schemeClr>
                </a:solidFill>
                <a:latin typeface="Courier New" panose="02070309020205020404" pitchFamily="49" charset="0"/>
                <a:cs typeface="Courier New" panose="02070309020205020404" pitchFamily="49" charset="0"/>
              </a:rPr>
              <a:t>spacex_web_scraped.csv</a:t>
            </a:r>
            <a:r>
              <a:rPr lang="en-US" sz="1400" i="1" dirty="0">
                <a:solidFill>
                  <a:schemeClr val="accent3">
                    <a:lumMod val="25000"/>
                  </a:schemeClr>
                </a:solidFill>
                <a:latin typeface="Abadi" panose="020B0604020104020204" pitchFamily="34" charset="0"/>
              </a:rPr>
              <a:t>.</a:t>
            </a:r>
            <a:r>
              <a:rPr lang="en-US" sz="1400" dirty="0">
                <a:solidFill>
                  <a:schemeClr val="accent3">
                    <a:lumMod val="25000"/>
                  </a:schemeClr>
                </a:solidFill>
                <a:latin typeface="Abadi" panose="020B0604020104020204" pitchFamily="34" charset="0"/>
              </a:rPr>
              <a:t> </a:t>
            </a:r>
            <a:r>
              <a:rPr lang="en-US" sz="1400" b="1" dirty="0">
                <a:solidFill>
                  <a:schemeClr val="accent3">
                    <a:lumMod val="25000"/>
                  </a:schemeClr>
                </a:solidFill>
                <a:latin typeface="Abadi" panose="020B0604020104020204" pitchFamily="34" charset="0"/>
              </a:rPr>
              <a:t>Notebooks/Dashboard</a:t>
            </a:r>
            <a:r>
              <a:rPr lang="en-US" sz="1400" dirty="0">
                <a:solidFill>
                  <a:schemeClr val="accent3">
                    <a:lumMod val="25000"/>
                  </a:schemeClr>
                </a:solidFill>
                <a:latin typeface="Abadi" panose="020B0604020104020204" pitchFamily="34" charset="0"/>
              </a:rPr>
              <a:t>: </a:t>
            </a:r>
            <a:r>
              <a:rPr lang="en-US" sz="1400" dirty="0">
                <a:solidFill>
                  <a:schemeClr val="accent3">
                    <a:lumMod val="25000"/>
                  </a:schemeClr>
                </a:solidFill>
                <a:latin typeface="Abadi" panose="020B0604020104020204" pitchFamily="34" charset="0"/>
                <a:hlinkClick r:id="rId3"/>
              </a:rPr>
              <a:t>GitHub</a:t>
            </a:r>
            <a:endParaRPr lang="en-US" sz="14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44138" y="1397727"/>
            <a:ext cx="5564078" cy="5081450"/>
          </a:xfrm>
          <a:prstGeom prst="rect">
            <a:avLst/>
          </a:prstGeom>
        </p:spPr>
        <p:txBody>
          <a:bodyPr vert="horz" lIns="91440" tIns="45720" rIns="91440" bIns="45720" rtlCol="0" anchor="t">
            <a:normAutofit fontScale="5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SpaceX REST calls</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GET /v4/launches/past</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response.json</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pd.json_normalize</a:t>
            </a:r>
            <a:r>
              <a:rPr lang="en-US" sz="1800" i="1" dirty="0">
                <a:solidFill>
                  <a:schemeClr val="accent3">
                    <a:lumMod val="25000"/>
                  </a:schemeClr>
                </a:solidFill>
                <a:latin typeface="Courier New" panose="02070309020205020404" pitchFamily="49" charset="0"/>
                <a:cs typeface="Courier New" panose="02070309020205020404" pitchFamily="49"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Fields kept: </a:t>
            </a:r>
            <a:r>
              <a:rPr lang="en-US" sz="1800" i="1" dirty="0">
                <a:solidFill>
                  <a:schemeClr val="accent3">
                    <a:lumMod val="25000"/>
                  </a:schemeClr>
                </a:solidFill>
                <a:latin typeface="Courier New" panose="02070309020205020404" pitchFamily="49" charset="0"/>
                <a:cs typeface="Courier New" panose="02070309020205020404" pitchFamily="49" charset="0"/>
              </a:rPr>
              <a:t>rocket</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payloads</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launchpad</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cores</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flight_number</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date_utc</a:t>
            </a:r>
            <a:endParaRPr lang="en-US" sz="1800" i="1" dirty="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Filter: </a:t>
            </a:r>
            <a:r>
              <a:rPr lang="en-US" sz="1800" b="1" dirty="0">
                <a:solidFill>
                  <a:schemeClr val="accent3">
                    <a:lumMod val="25000"/>
                  </a:schemeClr>
                </a:solidFill>
                <a:latin typeface="Abadi" panose="020B0604020104020204" pitchFamily="34" charset="0"/>
              </a:rPr>
              <a:t>1 core &amp; 1 payload</a:t>
            </a:r>
            <a:r>
              <a:rPr lang="en-US" sz="1800" dirty="0">
                <a:solidFill>
                  <a:schemeClr val="accent3">
                    <a:lumMod val="25000"/>
                  </a:schemeClr>
                </a:solidFill>
                <a:latin typeface="Abadi" panose="020B0604020104020204" pitchFamily="34" charset="0"/>
              </a:rPr>
              <a:t> per launch; parse </a:t>
            </a:r>
            <a:r>
              <a:rPr lang="en-US" sz="1800" i="1" dirty="0" err="1">
                <a:solidFill>
                  <a:schemeClr val="accent3">
                    <a:lumMod val="25000"/>
                  </a:schemeClr>
                </a:solidFill>
                <a:latin typeface="Courier New" panose="02070309020205020404" pitchFamily="49" charset="0"/>
                <a:cs typeface="Courier New" panose="02070309020205020404" pitchFamily="49" charset="0"/>
              </a:rPr>
              <a:t>date_utc</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date</a:t>
            </a:r>
          </a:p>
          <a:p>
            <a:pPr lvl="1">
              <a:lnSpc>
                <a:spcPct val="100000"/>
              </a:lnSpc>
              <a:spcBef>
                <a:spcPts val="1400"/>
              </a:spcBef>
            </a:pPr>
            <a:r>
              <a:rPr lang="en-US" sz="1800" dirty="0">
                <a:solidFill>
                  <a:schemeClr val="accent3">
                    <a:lumMod val="25000"/>
                  </a:schemeClr>
                </a:solidFill>
                <a:latin typeface="Abadi" panose="020B0604020104020204" pitchFamily="34" charset="0"/>
              </a:rPr>
              <a:t>Time window: </a:t>
            </a:r>
            <a:r>
              <a:rPr lang="en-US" sz="1800" i="1" dirty="0">
                <a:solidFill>
                  <a:schemeClr val="accent3">
                    <a:lumMod val="25000"/>
                  </a:schemeClr>
                </a:solidFill>
                <a:latin typeface="Courier New" panose="02070309020205020404" pitchFamily="49" charset="0"/>
                <a:cs typeface="Courier New" panose="02070309020205020404" pitchFamily="49" charset="0"/>
              </a:rPr>
              <a:t>date ≤ 2020-11-13</a:t>
            </a:r>
            <a:endParaRPr lang="en-US" sz="2200" i="1" dirty="0">
              <a:solidFill>
                <a:schemeClr val="accent3">
                  <a:lumMod val="25000"/>
                </a:schemeClr>
              </a:solidFill>
              <a:latin typeface="Courier New" panose="02070309020205020404" pitchFamily="49" charset="0"/>
              <a:cs typeface="Courier New" panose="02070309020205020404" pitchFamily="49"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Per-record enrichment</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GET /V4/rockets/{id}</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BoosterVersion</a:t>
            </a:r>
            <a:endParaRPr lang="en-US" sz="1800" b="1" dirty="0">
              <a:solidFill>
                <a:schemeClr val="accent3">
                  <a:lumMod val="25000"/>
                </a:schemeClr>
              </a:solidFill>
              <a:latin typeface="Abadi" panose="020B0604020104020204" pitchFamily="34" charset="0"/>
            </a:endParaRP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GET /V4/launchpads/{id}</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LaunchSite</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Latitude</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Longitude</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GET /V4/payloads/{id}</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PayloadMass</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Orbit</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GET /V4/cores/{id}</a:t>
            </a:r>
            <a:r>
              <a:rPr lang="en-US" sz="1800" dirty="0">
                <a:solidFill>
                  <a:schemeClr val="accent3">
                    <a:lumMod val="25000"/>
                  </a:schemeClr>
                </a:solidFill>
                <a:latin typeface="Abadi" panose="020B0604020104020204" pitchFamily="34" charset="0"/>
              </a:rPr>
              <a:t> </a:t>
            </a:r>
            <a:r>
              <a:rPr lang="es-ES" sz="1400" dirty="0"/>
              <a:t>→</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Block</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ReusedCount</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Serial</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Flights</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GridFins</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Reused</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Legs</a:t>
            </a:r>
            <a:r>
              <a:rPr lang="en-US" sz="1800" dirty="0">
                <a:solidFill>
                  <a:schemeClr val="accent3">
                    <a:lumMod val="25000"/>
                  </a:schemeClr>
                </a:solidFill>
                <a:latin typeface="Abadi" panose="020B0604020104020204" pitchFamily="34" charset="0"/>
              </a:rPr>
              <a:t>, </a:t>
            </a:r>
            <a:r>
              <a:rPr lang="en-US" sz="1800" b="1" dirty="0" err="1">
                <a:solidFill>
                  <a:schemeClr val="accent3">
                    <a:lumMod val="25000"/>
                  </a:schemeClr>
                </a:solidFill>
                <a:latin typeface="Abadi" panose="020B0604020104020204" pitchFamily="34" charset="0"/>
              </a:rPr>
              <a:t>LandingPad</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Outcome</a:t>
            </a:r>
          </a:p>
          <a:p>
            <a:pPr>
              <a:lnSpc>
                <a:spcPct val="100000"/>
              </a:lnSpc>
              <a:spcBef>
                <a:spcPts val="1400"/>
              </a:spcBef>
            </a:pPr>
            <a:r>
              <a:rPr lang="en-US" sz="2200" b="1" dirty="0">
                <a:solidFill>
                  <a:schemeClr val="accent3">
                    <a:lumMod val="25000"/>
                  </a:schemeClr>
                </a:solidFill>
                <a:latin typeface="Abadi" panose="020B0604020104020204" pitchFamily="34" charset="0"/>
              </a:rPr>
              <a:t>Final steps</a:t>
            </a:r>
          </a:p>
          <a:p>
            <a:pPr lvl="1">
              <a:lnSpc>
                <a:spcPct val="100000"/>
              </a:lnSpc>
              <a:spcBef>
                <a:spcPts val="1400"/>
              </a:spcBef>
            </a:pPr>
            <a:r>
              <a:rPr lang="en-US" sz="1800" dirty="0">
                <a:solidFill>
                  <a:schemeClr val="accent3">
                    <a:lumMod val="25000"/>
                  </a:schemeClr>
                </a:solidFill>
                <a:latin typeface="Abadi" panose="020B0604020104020204" pitchFamily="34" charset="0"/>
              </a:rPr>
              <a:t>Keep </a:t>
            </a:r>
            <a:r>
              <a:rPr lang="en-US" sz="1800" b="1" dirty="0">
                <a:solidFill>
                  <a:schemeClr val="accent3">
                    <a:lumMod val="25000"/>
                  </a:schemeClr>
                </a:solidFill>
                <a:latin typeface="Abadi" panose="020B0604020104020204" pitchFamily="34" charset="0"/>
              </a:rPr>
              <a:t>Falcon 9</a:t>
            </a:r>
            <a:r>
              <a:rPr lang="en-US" sz="1800" dirty="0">
                <a:solidFill>
                  <a:schemeClr val="accent3">
                    <a:lumMod val="25000"/>
                  </a:schemeClr>
                </a:solidFill>
                <a:latin typeface="Abadi" panose="020B0604020104020204" pitchFamily="34" charset="0"/>
              </a:rPr>
              <a:t> only; </a:t>
            </a:r>
            <a:r>
              <a:rPr lang="en-US" sz="1800" b="1" dirty="0">
                <a:solidFill>
                  <a:schemeClr val="accent3">
                    <a:lumMod val="25000"/>
                  </a:schemeClr>
                </a:solidFill>
                <a:latin typeface="Abadi" panose="020B0604020104020204" pitchFamily="34" charset="0"/>
              </a:rPr>
              <a:t>fill</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PayloadMass</a:t>
            </a:r>
            <a:r>
              <a:rPr lang="en-US" sz="1800" dirty="0">
                <a:solidFill>
                  <a:schemeClr val="accent3">
                    <a:lumMod val="25000"/>
                  </a:schemeClr>
                </a:solidFill>
                <a:latin typeface="Abadi" panose="020B0604020104020204" pitchFamily="34" charset="0"/>
              </a:rPr>
              <a:t> with </a:t>
            </a:r>
            <a:r>
              <a:rPr lang="en-US" sz="1800" b="1" dirty="0">
                <a:solidFill>
                  <a:schemeClr val="accent3">
                    <a:lumMod val="25000"/>
                  </a:schemeClr>
                </a:solidFill>
                <a:latin typeface="Abadi" panose="020B0604020104020204" pitchFamily="34" charset="0"/>
              </a:rPr>
              <a:t>mean</a:t>
            </a:r>
          </a:p>
          <a:p>
            <a:pPr lvl="1">
              <a:lnSpc>
                <a:spcPct val="100000"/>
              </a:lnSpc>
              <a:spcBef>
                <a:spcPts val="1400"/>
              </a:spcBef>
            </a:pPr>
            <a:r>
              <a:rPr lang="en-US" sz="1800" b="1" dirty="0">
                <a:solidFill>
                  <a:schemeClr val="accent3">
                    <a:lumMod val="25000"/>
                  </a:schemeClr>
                </a:solidFill>
                <a:latin typeface="Abadi" panose="020B0604020104020204" pitchFamily="34" charset="0"/>
              </a:rPr>
              <a:t>Reset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FlightNumber</a:t>
            </a:r>
            <a:r>
              <a:rPr lang="en-US" sz="1800" i="1" dirty="0">
                <a:solidFill>
                  <a:schemeClr val="accent3">
                    <a:lumMod val="25000"/>
                  </a:schemeClr>
                </a:solidFill>
                <a:latin typeface="Courier New" panose="02070309020205020404" pitchFamily="49" charset="0"/>
                <a:cs typeface="Courier New" panose="02070309020205020404" pitchFamily="49" charset="0"/>
              </a:rPr>
              <a:t> = 1..N</a:t>
            </a:r>
          </a:p>
          <a:p>
            <a:pPr lvl="1">
              <a:lnSpc>
                <a:spcPct val="100000"/>
              </a:lnSpc>
              <a:spcBef>
                <a:spcPts val="1400"/>
              </a:spcBef>
            </a:pPr>
            <a:r>
              <a:rPr lang="en-US" sz="1800" b="1" dirty="0">
                <a:solidFill>
                  <a:schemeClr val="accent3">
                    <a:lumMod val="25000"/>
                  </a:schemeClr>
                </a:solidFill>
                <a:latin typeface="Abadi" panose="020B0604020104020204" pitchFamily="34" charset="0"/>
              </a:rPr>
              <a:t>Export</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dataset_part_1.csv</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90 rows</a:t>
            </a:r>
            <a:r>
              <a:rPr lang="en-US" sz="18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Notebook (GitHub): </a:t>
            </a:r>
            <a:r>
              <a:rPr lang="en-US" sz="2400" dirty="0">
                <a:solidFill>
                  <a:schemeClr val="accent3">
                    <a:lumMod val="25000"/>
                  </a:schemeClr>
                </a:solidFill>
                <a:latin typeface="Abadi" panose="020B0604020104020204" pitchFamily="34" charset="0"/>
                <a:hlinkClick r:id="rId3"/>
              </a:rPr>
              <a:t>GitHub</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68234AE3-987F-13A7-37BE-E0C06D49E14E}"/>
              </a:ext>
            </a:extLst>
          </p:cNvPr>
          <p:cNvGraphicFramePr/>
          <p:nvPr>
            <p:extLst>
              <p:ext uri="{D42A27DB-BD31-4B8C-83A1-F6EECF244321}">
                <p14:modId xmlns:p14="http://schemas.microsoft.com/office/powerpoint/2010/main" val="2706482841"/>
              </p:ext>
            </p:extLst>
          </p:nvPr>
        </p:nvGraphicFramePr>
        <p:xfrm>
          <a:off x="6096000" y="1397727"/>
          <a:ext cx="5564079" cy="508145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39924" y="1392500"/>
            <a:ext cx="5556076" cy="5178118"/>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b="1" dirty="0">
                <a:solidFill>
                  <a:schemeClr val="accent3">
                    <a:lumMod val="25000"/>
                  </a:schemeClr>
                </a:solidFill>
                <a:latin typeface="Abadi"/>
              </a:rPr>
              <a:t>Static URL (Wikipedia revision):</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https://</a:t>
            </a:r>
            <a:r>
              <a:rPr lang="en-US" sz="1800" i="1" dirty="0" err="1">
                <a:solidFill>
                  <a:schemeClr val="accent3">
                    <a:lumMod val="25000"/>
                  </a:schemeClr>
                </a:solidFill>
                <a:latin typeface="Courier New" panose="02070309020205020404" pitchFamily="49" charset="0"/>
                <a:cs typeface="Courier New" panose="02070309020205020404" pitchFamily="49" charset="0"/>
              </a:rPr>
              <a:t>en.wikipedia.org</a:t>
            </a:r>
            <a:r>
              <a:rPr lang="en-US" sz="1800" i="1" dirty="0">
                <a:solidFill>
                  <a:schemeClr val="accent3">
                    <a:lumMod val="25000"/>
                  </a:schemeClr>
                </a:solidFill>
                <a:latin typeface="Courier New" panose="02070309020205020404" pitchFamily="49" charset="0"/>
                <a:cs typeface="Courier New" panose="02070309020205020404" pitchFamily="49" charset="0"/>
              </a:rPr>
              <a:t>/w/</a:t>
            </a:r>
            <a:r>
              <a:rPr lang="en-US" sz="1800" i="1" dirty="0" err="1">
                <a:solidFill>
                  <a:schemeClr val="accent3">
                    <a:lumMod val="25000"/>
                  </a:schemeClr>
                </a:solidFill>
                <a:latin typeface="Courier New" panose="02070309020205020404" pitchFamily="49" charset="0"/>
                <a:cs typeface="Courier New" panose="02070309020205020404" pitchFamily="49" charset="0"/>
              </a:rPr>
              <a:t>index.php?title</a:t>
            </a:r>
            <a:r>
              <a:rPr lang="en-US" sz="1800" i="1" dirty="0">
                <a:solidFill>
                  <a:schemeClr val="accent3">
                    <a:lumMod val="25000"/>
                  </a:schemeClr>
                </a:solidFill>
                <a:latin typeface="Courier New" panose="02070309020205020404" pitchFamily="49" charset="0"/>
                <a:cs typeface="Courier New" panose="02070309020205020404" pitchFamily="49" charset="0"/>
              </a:rPr>
              <a:t>=List_of_Falcon_9_and_Falcon_Heavy_launches&amp;oldid=1027686922</a:t>
            </a:r>
          </a:p>
          <a:p>
            <a:pPr>
              <a:lnSpc>
                <a:spcPct val="100000"/>
              </a:lnSpc>
              <a:spcBef>
                <a:spcPts val="1400"/>
              </a:spcBef>
            </a:pPr>
            <a:r>
              <a:rPr lang="en-US" sz="2200" b="1" dirty="0">
                <a:solidFill>
                  <a:schemeClr val="accent3">
                    <a:lumMod val="25000"/>
                  </a:schemeClr>
                </a:solidFill>
                <a:latin typeface="Abadi" panose="020B0604020104020204" pitchFamily="34" charset="0"/>
              </a:rPr>
              <a:t>Request &amp; parse:</a:t>
            </a: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resp = </a:t>
            </a:r>
            <a:r>
              <a:rPr lang="en-US" sz="1800" i="1" dirty="0" err="1">
                <a:solidFill>
                  <a:schemeClr val="accent3">
                    <a:lumMod val="25000"/>
                  </a:schemeClr>
                </a:solidFill>
                <a:latin typeface="Courier New" panose="02070309020205020404" pitchFamily="49" charset="0"/>
                <a:cs typeface="Courier New" panose="02070309020205020404" pitchFamily="49" charset="0"/>
              </a:rPr>
              <a:t>requests.get</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static_url</a:t>
            </a:r>
            <a:r>
              <a:rPr lang="en-US" sz="1800" i="1" dirty="0">
                <a:solidFill>
                  <a:schemeClr val="accent3">
                    <a:lumMod val="25000"/>
                  </a:schemeClr>
                </a:solidFill>
                <a:latin typeface="Courier New" panose="02070309020205020404" pitchFamily="49" charset="0"/>
                <a:cs typeface="Courier New" panose="02070309020205020404" pitchFamily="49" charset="0"/>
              </a:rPr>
              <a:t>, timeout=15); </a:t>
            </a:r>
            <a:r>
              <a:rPr lang="en-US" sz="1800" i="1" dirty="0" err="1">
                <a:solidFill>
                  <a:schemeClr val="accent3">
                    <a:lumMod val="25000"/>
                  </a:schemeClr>
                </a:solidFill>
                <a:latin typeface="Courier New" panose="02070309020205020404" pitchFamily="49" charset="0"/>
                <a:cs typeface="Courier New" panose="02070309020205020404" pitchFamily="49" charset="0"/>
              </a:rPr>
              <a:t>resp.raise_for_status</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s-ES" sz="1400" dirty="0"/>
              <a:t>→</a:t>
            </a:r>
            <a:r>
              <a:rPr lang="en-US" sz="1800" dirty="0">
                <a:solidFill>
                  <a:schemeClr val="accent3">
                    <a:lumMod val="25000"/>
                  </a:schemeClr>
                </a:solidFill>
                <a:latin typeface="Abadi" panose="020B0604020104020204" pitchFamily="34" charset="0"/>
              </a:rPr>
              <a:t> </a:t>
            </a:r>
            <a:r>
              <a:rPr lang="en-US" sz="1800" i="1" dirty="0">
                <a:solidFill>
                  <a:schemeClr val="accent3">
                    <a:lumMod val="25000"/>
                  </a:schemeClr>
                </a:solidFill>
                <a:latin typeface="Courier New" panose="02070309020205020404" pitchFamily="49" charset="0"/>
                <a:cs typeface="Courier New" panose="02070309020205020404" pitchFamily="49" charset="0"/>
              </a:rPr>
              <a:t>response = </a:t>
            </a:r>
            <a:r>
              <a:rPr lang="en-US" sz="1800" i="1" dirty="0" err="1">
                <a:solidFill>
                  <a:schemeClr val="accent3">
                    <a:lumMod val="25000"/>
                  </a:schemeClr>
                </a:solidFill>
                <a:latin typeface="Courier New" panose="02070309020205020404" pitchFamily="49" charset="0"/>
                <a:cs typeface="Courier New" panose="02070309020205020404" pitchFamily="49" charset="0"/>
              </a:rPr>
              <a:t>resp.content</a:t>
            </a:r>
            <a:endParaRPr lang="en-US" sz="1800" i="1" dirty="0">
              <a:solidFill>
                <a:schemeClr val="accent3">
                  <a:lumMod val="25000"/>
                </a:schemeClr>
              </a:solidFill>
              <a:latin typeface="Courier New" panose="02070309020205020404" pitchFamily="49" charset="0"/>
              <a:cs typeface="Courier New" panose="02070309020205020404" pitchFamily="49" charset="0"/>
            </a:endParaRPr>
          </a:p>
          <a:p>
            <a:pPr lvl="1">
              <a:lnSpc>
                <a:spcPct val="100000"/>
              </a:lnSpc>
              <a:spcBef>
                <a:spcPts val="1400"/>
              </a:spcBef>
            </a:pPr>
            <a:r>
              <a:rPr lang="en-US" sz="1800" i="1" dirty="0">
                <a:solidFill>
                  <a:schemeClr val="accent3">
                    <a:lumMod val="25000"/>
                  </a:schemeClr>
                </a:solidFill>
                <a:latin typeface="Courier New" panose="02070309020205020404" pitchFamily="49" charset="0"/>
                <a:cs typeface="Courier New" panose="02070309020205020404" pitchFamily="49" charset="0"/>
              </a:rPr>
              <a:t>soup = </a:t>
            </a:r>
            <a:r>
              <a:rPr lang="en-US" sz="1800" i="1" dirty="0" err="1">
                <a:solidFill>
                  <a:schemeClr val="accent3">
                    <a:lumMod val="25000"/>
                  </a:schemeClr>
                </a:solidFill>
                <a:latin typeface="Courier New" panose="02070309020205020404" pitchFamily="49" charset="0"/>
                <a:cs typeface="Courier New" panose="02070309020205020404" pitchFamily="49" charset="0"/>
              </a:rPr>
              <a:t>BeautifulSoup</a:t>
            </a:r>
            <a:r>
              <a:rPr lang="en-US" sz="1800" i="1" dirty="0">
                <a:solidFill>
                  <a:schemeClr val="accent3">
                    <a:lumMod val="25000"/>
                  </a:schemeClr>
                </a:solidFill>
                <a:latin typeface="Courier New" panose="02070309020205020404" pitchFamily="49" charset="0"/>
                <a:cs typeface="Courier New" panose="02070309020205020404" pitchFamily="49" charset="0"/>
              </a:rPr>
              <a:t>(response, ‘</a:t>
            </a:r>
            <a:r>
              <a:rPr lang="en-US" sz="1800" i="1" dirty="0" err="1">
                <a:solidFill>
                  <a:schemeClr val="accent3">
                    <a:lumMod val="25000"/>
                  </a:schemeClr>
                </a:solidFill>
                <a:latin typeface="Courier New" panose="02070309020205020404" pitchFamily="49" charset="0"/>
                <a:cs typeface="Courier New" panose="02070309020205020404" pitchFamily="49" charset="0"/>
              </a:rPr>
              <a:t>html.parser</a:t>
            </a:r>
            <a:r>
              <a:rPr lang="en-US" sz="1800" i="1" dirty="0">
                <a:solidFill>
                  <a:schemeClr val="accent3">
                    <a:lumMod val="25000"/>
                  </a:schemeClr>
                </a:solidFill>
                <a:latin typeface="Courier New" panose="02070309020205020404" pitchFamily="49" charset="0"/>
                <a:cs typeface="Courier New" panose="02070309020205020404" pitchFamily="49"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Locate tables:</a:t>
            </a:r>
          </a:p>
          <a:p>
            <a:pPr lvl="1">
              <a:lnSpc>
                <a:spcPct val="100000"/>
              </a:lnSpc>
              <a:spcBef>
                <a:spcPts val="1400"/>
              </a:spcBef>
            </a:pPr>
            <a:r>
              <a:rPr lang="en-US" sz="1800" i="1" dirty="0" err="1">
                <a:solidFill>
                  <a:schemeClr val="accent3">
                    <a:lumMod val="25000"/>
                  </a:schemeClr>
                </a:solidFill>
                <a:latin typeface="Courier New" panose="02070309020205020404" pitchFamily="49" charset="0"/>
                <a:cs typeface="Courier New" panose="02070309020205020404" pitchFamily="49" charset="0"/>
              </a:rPr>
              <a:t>soup.find_all</a:t>
            </a:r>
            <a:r>
              <a:rPr lang="en-US" sz="1800" i="1" dirty="0">
                <a:solidFill>
                  <a:schemeClr val="accent3">
                    <a:lumMod val="25000"/>
                  </a:schemeClr>
                </a:solidFill>
                <a:latin typeface="Courier New" panose="02070309020205020404" pitchFamily="49" charset="0"/>
                <a:cs typeface="Courier New" panose="02070309020205020404" pitchFamily="49" charset="0"/>
              </a:rPr>
              <a:t>(‘table’, ‘</a:t>
            </a:r>
            <a:r>
              <a:rPr lang="en-US" sz="1800" i="1" dirty="0" err="1">
                <a:solidFill>
                  <a:schemeClr val="accent3">
                    <a:lumMod val="25000"/>
                  </a:schemeClr>
                </a:solidFill>
                <a:latin typeface="Courier New" panose="02070309020205020404" pitchFamily="49" charset="0"/>
                <a:cs typeface="Courier New" panose="02070309020205020404" pitchFamily="49" charset="0"/>
              </a:rPr>
              <a:t>wikitable</a:t>
            </a:r>
            <a:r>
              <a:rPr lang="en-US" sz="1800" i="1" dirty="0">
                <a:solidFill>
                  <a:schemeClr val="accent3">
                    <a:lumMod val="25000"/>
                  </a:schemeClr>
                </a:solidFill>
                <a:latin typeface="Courier New" panose="02070309020205020404" pitchFamily="49" charset="0"/>
                <a:cs typeface="Courier New" panose="02070309020205020404" pitchFamily="49"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plainrowheaders</a:t>
            </a:r>
            <a:r>
              <a:rPr lang="en-US" sz="1800" i="1" dirty="0">
                <a:solidFill>
                  <a:schemeClr val="accent3">
                    <a:lumMod val="25000"/>
                  </a:schemeClr>
                </a:solidFill>
                <a:latin typeface="Courier New" panose="02070309020205020404" pitchFamily="49" charset="0"/>
                <a:cs typeface="Courier New" panose="02070309020205020404" pitchFamily="49" charset="0"/>
              </a:rPr>
              <a:t> collapsible’)</a:t>
            </a:r>
          </a:p>
          <a:p>
            <a:pPr>
              <a:lnSpc>
                <a:spcPct val="100000"/>
              </a:lnSpc>
              <a:spcBef>
                <a:spcPts val="1400"/>
              </a:spcBef>
            </a:pPr>
            <a:r>
              <a:rPr lang="en-US" sz="2200" b="1" dirty="0">
                <a:solidFill>
                  <a:schemeClr val="accent3">
                    <a:lumMod val="25000"/>
                  </a:schemeClr>
                </a:solidFill>
                <a:latin typeface="Abadi" panose="020B0604020104020204" pitchFamily="34" charset="0"/>
              </a:rPr>
              <a:t>Row parsing (loop):</a:t>
            </a:r>
          </a:p>
          <a:p>
            <a:pPr lvl="1">
              <a:lnSpc>
                <a:spcPct val="100000"/>
              </a:lnSpc>
              <a:spcBef>
                <a:spcPts val="1400"/>
              </a:spcBef>
            </a:pPr>
            <a:r>
              <a:rPr lang="en-US" sz="1800" dirty="0">
                <a:solidFill>
                  <a:schemeClr val="accent3">
                    <a:lumMod val="25000"/>
                  </a:schemeClr>
                </a:solidFill>
                <a:latin typeface="Abadi" panose="020B0604020104020204" pitchFamily="34" charset="0"/>
              </a:rPr>
              <a:t>Use the header cell </a:t>
            </a:r>
            <a:r>
              <a:rPr lang="en-US" sz="1800" i="1" dirty="0" err="1">
                <a:solidFill>
                  <a:schemeClr val="accent3">
                    <a:lumMod val="25000"/>
                  </a:schemeClr>
                </a:solidFill>
                <a:latin typeface="Courier New" panose="02070309020205020404" pitchFamily="49" charset="0"/>
                <a:cs typeface="Courier New" panose="02070309020205020404" pitchFamily="49" charset="0"/>
              </a:rPr>
              <a:t>th</a:t>
            </a:r>
            <a:r>
              <a:rPr lang="en-US" sz="1800" dirty="0">
                <a:solidFill>
                  <a:schemeClr val="accent3">
                    <a:lumMod val="25000"/>
                  </a:schemeClr>
                </a:solidFill>
                <a:latin typeface="Abadi" panose="020B0604020104020204" pitchFamily="34" charset="0"/>
              </a:rPr>
              <a:t> for </a:t>
            </a:r>
            <a:r>
              <a:rPr lang="en-US" sz="1800" b="1" dirty="0">
                <a:solidFill>
                  <a:schemeClr val="accent3">
                    <a:lumMod val="25000"/>
                  </a:schemeClr>
                </a:solidFill>
                <a:latin typeface="Abadi" panose="020B0604020104020204" pitchFamily="34" charset="0"/>
              </a:rPr>
              <a:t>Flight No</a:t>
            </a:r>
            <a:r>
              <a:rPr lang="en-US" sz="1800" dirty="0">
                <a:solidFill>
                  <a:schemeClr val="accent3">
                    <a:lumMod val="25000"/>
                  </a:schemeClr>
                </a:solidFill>
                <a:latin typeface="Abadi" panose="020B0604020104020204" pitchFamily="34" charset="0"/>
              </a:rPr>
              <a:t>.; parse other cells with helpers</a:t>
            </a:r>
          </a:p>
          <a:p>
            <a:pPr>
              <a:lnSpc>
                <a:spcPct val="100000"/>
              </a:lnSpc>
              <a:spcBef>
                <a:spcPts val="1400"/>
              </a:spcBef>
            </a:pPr>
            <a:r>
              <a:rPr lang="en-US" sz="2200" b="1" dirty="0">
                <a:solidFill>
                  <a:schemeClr val="accent3">
                    <a:lumMod val="25000"/>
                  </a:schemeClr>
                </a:solidFill>
                <a:latin typeface="Abadi" panose="020B0604020104020204" pitchFamily="34" charset="0"/>
              </a:rPr>
              <a:t>Build &amp; export:</a:t>
            </a:r>
          </a:p>
          <a:p>
            <a:pPr lvl="1">
              <a:lnSpc>
                <a:spcPct val="100000"/>
              </a:lnSpc>
              <a:spcBef>
                <a:spcPts val="1400"/>
              </a:spcBef>
            </a:pPr>
            <a:r>
              <a:rPr lang="en-US" sz="1800" dirty="0">
                <a:solidFill>
                  <a:schemeClr val="accent3">
                    <a:lumMod val="25000"/>
                  </a:schemeClr>
                </a:solidFill>
                <a:latin typeface="Abadi" panose="020B0604020104020204" pitchFamily="34" charset="0"/>
              </a:rPr>
              <a:t>Append values into </a:t>
            </a:r>
            <a:r>
              <a:rPr lang="en-US" sz="1800" i="1" dirty="0" err="1">
                <a:solidFill>
                  <a:schemeClr val="accent3">
                    <a:lumMod val="25000"/>
                  </a:schemeClr>
                </a:solidFill>
                <a:latin typeface="Courier New" panose="02070309020205020404" pitchFamily="49" charset="0"/>
                <a:cs typeface="Courier New" panose="02070309020205020404" pitchFamily="49" charset="0"/>
              </a:rPr>
              <a:t>launch_dict</a:t>
            </a:r>
            <a:r>
              <a:rPr lang="en-US" sz="1800" dirty="0">
                <a:solidFill>
                  <a:schemeClr val="accent3">
                    <a:lumMod val="25000"/>
                  </a:schemeClr>
                </a:solidFill>
                <a:latin typeface="Abadi" panose="020B0604020104020204" pitchFamily="34" charset="0"/>
              </a:rPr>
              <a:t> </a:t>
            </a:r>
            <a:r>
              <a:rPr lang="es-ES" sz="1800" dirty="0"/>
              <a: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pd.DataFrame</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i="1" dirty="0" err="1">
                <a:solidFill>
                  <a:schemeClr val="accent3">
                    <a:lumMod val="25000"/>
                  </a:schemeClr>
                </a:solidFill>
                <a:latin typeface="Courier New" panose="02070309020205020404" pitchFamily="49" charset="0"/>
                <a:cs typeface="Courier New" panose="02070309020205020404" pitchFamily="49" charset="0"/>
              </a:rPr>
              <a:t>launch_dict</a:t>
            </a:r>
            <a:r>
              <a:rPr lang="en-US" sz="1800" i="1" dirty="0">
                <a:solidFill>
                  <a:schemeClr val="accent3">
                    <a:lumMod val="25000"/>
                  </a:schemeClr>
                </a:solidFill>
                <a:latin typeface="Courier New" panose="02070309020205020404" pitchFamily="49" charset="0"/>
                <a:cs typeface="Courier New" panose="02070309020205020404" pitchFamily="49" charset="0"/>
              </a:rPr>
              <a:t>)</a:t>
            </a:r>
            <a:r>
              <a:rPr lang="en-US" sz="1800" dirty="0">
                <a:solidFill>
                  <a:schemeClr val="accent3">
                    <a:lumMod val="25000"/>
                  </a:schemeClr>
                </a:solidFill>
                <a:latin typeface="Abadi" panose="020B0604020104020204" pitchFamily="34" charset="0"/>
              </a:rPr>
              <a:t> </a:t>
            </a:r>
            <a:r>
              <a:rPr lang="es-ES" sz="1800" dirty="0"/>
              <a:t>→</a:t>
            </a:r>
            <a:r>
              <a:rPr lang="en-US" sz="1800" dirty="0">
                <a:solidFill>
                  <a:schemeClr val="accent3">
                    <a:lumMod val="25000"/>
                  </a:schemeClr>
                </a:solidFill>
                <a:latin typeface="Abadi" panose="020B0604020104020204" pitchFamily="34" charset="0"/>
              </a:rPr>
              <a:t>  </a:t>
            </a:r>
            <a:r>
              <a:rPr lang="en-US" sz="1800" i="1" dirty="0" err="1">
                <a:solidFill>
                  <a:schemeClr val="accent3">
                    <a:lumMod val="25000"/>
                  </a:schemeClr>
                </a:solidFill>
                <a:latin typeface="Courier New" panose="02070309020205020404" pitchFamily="49" charset="0"/>
                <a:cs typeface="Courier New" panose="02070309020205020404" pitchFamily="49" charset="0"/>
              </a:rPr>
              <a:t>df.to_csv</a:t>
            </a:r>
            <a:r>
              <a:rPr lang="en-US" sz="1800" i="1" dirty="0">
                <a:solidFill>
                  <a:schemeClr val="accent3">
                    <a:lumMod val="25000"/>
                  </a:schemeClr>
                </a:solidFill>
                <a:latin typeface="Courier New" panose="02070309020205020404" pitchFamily="49" charset="0"/>
                <a:cs typeface="Courier New" panose="02070309020205020404" pitchFamily="49" charset="0"/>
              </a:rPr>
              <a:t>(‘spacex_web_scraped.csv’, index=False)</a:t>
            </a:r>
            <a:r>
              <a:rPr lang="en-US" sz="1800" dirty="0">
                <a:solidFill>
                  <a:schemeClr val="accent3">
                    <a:lumMod val="25000"/>
                  </a:schemeClr>
                </a:solidFill>
                <a:latin typeface="Abadi" panose="020B0604020104020204" pitchFamily="34" charset="0"/>
              </a:rPr>
              <a:t> (</a:t>
            </a:r>
            <a:r>
              <a:rPr lang="en-US" sz="1800" b="1" dirty="0">
                <a:solidFill>
                  <a:schemeClr val="accent3">
                    <a:lumMod val="25000"/>
                  </a:schemeClr>
                </a:solidFill>
                <a:latin typeface="Abadi" panose="020B0604020104020204" pitchFamily="34" charset="0"/>
              </a:rPr>
              <a:t>121 rows</a:t>
            </a:r>
            <a:r>
              <a:rPr lang="en-US" sz="1800" dirty="0">
                <a:solidFill>
                  <a:schemeClr val="accent3">
                    <a:lumMod val="25000"/>
                  </a:schemeClr>
                </a:solidFill>
                <a:latin typeface="Abadi" panose="020B0604020104020204" pitchFamily="34" charset="0"/>
              </a:rPr>
              <a: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CB4DA40B-0105-5BB6-EBD5-49783E39B788}"/>
              </a:ext>
            </a:extLst>
          </p:cNvPr>
          <p:cNvGraphicFramePr/>
          <p:nvPr>
            <p:extLst>
              <p:ext uri="{D42A27DB-BD31-4B8C-83A1-F6EECF244321}">
                <p14:modId xmlns:p14="http://schemas.microsoft.com/office/powerpoint/2010/main" val="3259581027"/>
              </p:ext>
            </p:extLst>
          </p:nvPr>
        </p:nvGraphicFramePr>
        <p:xfrm>
          <a:off x="6223037" y="1381722"/>
          <a:ext cx="5429040" cy="5178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2940</TotalTime>
  <Words>6435</Words>
  <Application>Microsoft Macintosh PowerPoint</Application>
  <PresentationFormat>Panorámica</PresentationFormat>
  <Paragraphs>603</Paragraphs>
  <Slides>56</Slides>
  <Notes>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56</vt:i4>
      </vt:variant>
    </vt:vector>
  </HeadingPairs>
  <TitlesOfParts>
    <vt:vector size="65" baseType="lpstr">
      <vt:lpstr>Abadi</vt:lpstr>
      <vt:lpstr>Abadi MT Condensed Light</vt:lpstr>
      <vt:lpstr>Arial</vt:lpstr>
      <vt:lpstr>Calibri</vt:lpstr>
      <vt:lpstr>Calibri Light</vt:lpstr>
      <vt:lpstr>Courier New</vt:lpstr>
      <vt:lpstr>IBM Plex Mono SemiBold</vt:lpstr>
      <vt:lpstr>IBM Plex Mono Text</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602</cp:revision>
  <dcterms:created xsi:type="dcterms:W3CDTF">2021-04-29T18:58:34Z</dcterms:created>
  <dcterms:modified xsi:type="dcterms:W3CDTF">2025-08-21T14:53:05Z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